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0" r:id="rId1"/>
  </p:sldMasterIdLst>
  <p:sldIdLst>
    <p:sldId id="256" r:id="rId2"/>
    <p:sldId id="259" r:id="rId3"/>
    <p:sldId id="260" r:id="rId4"/>
    <p:sldId id="262" r:id="rId5"/>
    <p:sldId id="261" r:id="rId6"/>
    <p:sldId id="263" r:id="rId7"/>
    <p:sldId id="25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4660"/>
  </p:normalViewPr>
  <p:slideViewPr>
    <p:cSldViewPr snapToGrid="0">
      <p:cViewPr varScale="1">
        <p:scale>
          <a:sx n="77" d="100"/>
          <a:sy n="77" d="100"/>
        </p:scale>
        <p:origin x="92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Martin" userId="6d50f2fd87512064" providerId="LiveId" clId="{983171A5-CEB4-4B64-B313-A6076CF034AB}"/>
    <pc:docChg chg="undo custSel addSld delSld modSld sldOrd">
      <pc:chgData name="Lauren Martin" userId="6d50f2fd87512064" providerId="LiveId" clId="{983171A5-CEB4-4B64-B313-A6076CF034AB}" dt="2025-01-23T02:11:28.792" v="1014" actId="27636"/>
      <pc:docMkLst>
        <pc:docMk/>
      </pc:docMkLst>
      <pc:sldChg chg="modSp mod">
        <pc:chgData name="Lauren Martin" userId="6d50f2fd87512064" providerId="LiveId" clId="{983171A5-CEB4-4B64-B313-A6076CF034AB}" dt="2025-01-04T01:03:58.249" v="1" actId="20577"/>
        <pc:sldMkLst>
          <pc:docMk/>
          <pc:sldMk cId="983495502" sldId="256"/>
        </pc:sldMkLst>
        <pc:spChg chg="mod">
          <ac:chgData name="Lauren Martin" userId="6d50f2fd87512064" providerId="LiveId" clId="{983171A5-CEB4-4B64-B313-A6076CF034AB}" dt="2025-01-04T01:03:58.249" v="1" actId="20577"/>
          <ac:spMkLst>
            <pc:docMk/>
            <pc:sldMk cId="983495502" sldId="256"/>
            <ac:spMk id="3" creationId="{A1951710-CF9D-C3A6-F9E8-131CE2CEB847}"/>
          </ac:spMkLst>
        </pc:spChg>
      </pc:sldChg>
      <pc:sldChg chg="modSp mod">
        <pc:chgData name="Lauren Martin" userId="6d50f2fd87512064" providerId="LiveId" clId="{983171A5-CEB4-4B64-B313-A6076CF034AB}" dt="2025-01-04T01:06:30.223" v="303" actId="20577"/>
        <pc:sldMkLst>
          <pc:docMk/>
          <pc:sldMk cId="3296308752" sldId="257"/>
        </pc:sldMkLst>
        <pc:spChg chg="mod">
          <ac:chgData name="Lauren Martin" userId="6d50f2fd87512064" providerId="LiveId" clId="{983171A5-CEB4-4B64-B313-A6076CF034AB}" dt="2025-01-04T01:06:30.223" v="303" actId="20577"/>
          <ac:spMkLst>
            <pc:docMk/>
            <pc:sldMk cId="3296308752" sldId="257"/>
            <ac:spMk id="2" creationId="{89270803-6A7A-D143-AFB0-C0223A76939E}"/>
          </ac:spMkLst>
        </pc:spChg>
        <pc:spChg chg="mod">
          <ac:chgData name="Lauren Martin" userId="6d50f2fd87512064" providerId="LiveId" clId="{983171A5-CEB4-4B64-B313-A6076CF034AB}" dt="2025-01-04T01:06:26.815" v="301" actId="20577"/>
          <ac:spMkLst>
            <pc:docMk/>
            <pc:sldMk cId="3296308752" sldId="257"/>
            <ac:spMk id="3" creationId="{E80AB9CA-55E9-2A82-3838-5CB7DFA82109}"/>
          </ac:spMkLst>
        </pc:spChg>
      </pc:sldChg>
      <pc:sldChg chg="modSp mod">
        <pc:chgData name="Lauren Martin" userId="6d50f2fd87512064" providerId="LiveId" clId="{983171A5-CEB4-4B64-B313-A6076CF034AB}" dt="2025-01-12T20:34:23.720" v="855" actId="20577"/>
        <pc:sldMkLst>
          <pc:docMk/>
          <pc:sldMk cId="3373321807" sldId="259"/>
        </pc:sldMkLst>
        <pc:spChg chg="mod">
          <ac:chgData name="Lauren Martin" userId="6d50f2fd87512064" providerId="LiveId" clId="{983171A5-CEB4-4B64-B313-A6076CF034AB}" dt="2025-01-12T20:34:23.720" v="855" actId="20577"/>
          <ac:spMkLst>
            <pc:docMk/>
            <pc:sldMk cId="3373321807" sldId="259"/>
            <ac:spMk id="2" creationId="{54DB69F1-25BA-DF65-F21A-3D9F04FB53A9}"/>
          </ac:spMkLst>
        </pc:spChg>
        <pc:spChg chg="mod">
          <ac:chgData name="Lauren Martin" userId="6d50f2fd87512064" providerId="LiveId" clId="{983171A5-CEB4-4B64-B313-A6076CF034AB}" dt="2025-01-04T01:05:51.882" v="289" actId="20577"/>
          <ac:spMkLst>
            <pc:docMk/>
            <pc:sldMk cId="3373321807" sldId="259"/>
            <ac:spMk id="8" creationId="{6B943AB2-53E9-D9B1-3E8F-6DF31C086AE0}"/>
          </ac:spMkLst>
        </pc:spChg>
        <pc:picChg chg="mod">
          <ac:chgData name="Lauren Martin" userId="6d50f2fd87512064" providerId="LiveId" clId="{983171A5-CEB4-4B64-B313-A6076CF034AB}" dt="2025-01-04T01:04:24.023" v="2" actId="14826"/>
          <ac:picMkLst>
            <pc:docMk/>
            <pc:sldMk cId="3373321807" sldId="259"/>
            <ac:picMk id="3" creationId="{A54349AF-369F-DEE1-30F9-CA1329829D5F}"/>
          </ac:picMkLst>
        </pc:picChg>
      </pc:sldChg>
      <pc:sldChg chg="del">
        <pc:chgData name="Lauren Martin" userId="6d50f2fd87512064" providerId="LiveId" clId="{983171A5-CEB4-4B64-B313-A6076CF034AB}" dt="2025-01-04T01:05:59.346" v="290" actId="47"/>
        <pc:sldMkLst>
          <pc:docMk/>
          <pc:sldMk cId="1540604218" sldId="260"/>
        </pc:sldMkLst>
      </pc:sldChg>
      <pc:sldChg chg="addSp modSp new mod">
        <pc:chgData name="Lauren Martin" userId="6d50f2fd87512064" providerId="LiveId" clId="{983171A5-CEB4-4B64-B313-A6076CF034AB}" dt="2025-01-23T02:11:05.595" v="945" actId="20577"/>
        <pc:sldMkLst>
          <pc:docMk/>
          <pc:sldMk cId="1992813838" sldId="260"/>
        </pc:sldMkLst>
        <pc:spChg chg="mod">
          <ac:chgData name="Lauren Martin" userId="6d50f2fd87512064" providerId="LiveId" clId="{983171A5-CEB4-4B64-B313-A6076CF034AB}" dt="2025-01-04T01:09:11.197" v="328" actId="20577"/>
          <ac:spMkLst>
            <pc:docMk/>
            <pc:sldMk cId="1992813838" sldId="260"/>
            <ac:spMk id="2" creationId="{F442F522-3A9E-67BC-7524-783A41065C39}"/>
          </ac:spMkLst>
        </pc:spChg>
        <pc:spChg chg="add mod">
          <ac:chgData name="Lauren Martin" userId="6d50f2fd87512064" providerId="LiveId" clId="{983171A5-CEB4-4B64-B313-A6076CF034AB}" dt="2025-01-23T02:11:05.595" v="945" actId="20577"/>
          <ac:spMkLst>
            <pc:docMk/>
            <pc:sldMk cId="1992813838" sldId="260"/>
            <ac:spMk id="3" creationId="{C723F0D2-EAD8-DA7D-51CC-EBD4176C1B08}"/>
          </ac:spMkLst>
        </pc:spChg>
      </pc:sldChg>
      <pc:sldChg chg="addSp delSp modSp new mod ord">
        <pc:chgData name="Lauren Martin" userId="6d50f2fd87512064" providerId="LiveId" clId="{983171A5-CEB4-4B64-B313-A6076CF034AB}" dt="2025-01-23T02:10:42.070" v="900"/>
        <pc:sldMkLst>
          <pc:docMk/>
          <pc:sldMk cId="380623996" sldId="261"/>
        </pc:sldMkLst>
        <pc:spChg chg="add del mod">
          <ac:chgData name="Lauren Martin" userId="6d50f2fd87512064" providerId="LiveId" clId="{983171A5-CEB4-4B64-B313-A6076CF034AB}" dt="2025-01-04T01:13:44.846" v="766" actId="14100"/>
          <ac:spMkLst>
            <pc:docMk/>
            <pc:sldMk cId="380623996" sldId="261"/>
            <ac:spMk id="2" creationId="{923720BD-0C5D-A9E7-83ED-1F1B92001FA2}"/>
          </ac:spMkLst>
        </pc:spChg>
        <pc:picChg chg="add mod">
          <ac:chgData name="Lauren Martin" userId="6d50f2fd87512064" providerId="LiveId" clId="{983171A5-CEB4-4B64-B313-A6076CF034AB}" dt="2025-01-04T01:13:57.796" v="771" actId="14100"/>
          <ac:picMkLst>
            <pc:docMk/>
            <pc:sldMk cId="380623996" sldId="261"/>
            <ac:picMk id="3" creationId="{7474A999-941D-FB93-9F27-3E8446509935}"/>
          </ac:picMkLst>
        </pc:picChg>
      </pc:sldChg>
      <pc:sldChg chg="del">
        <pc:chgData name="Lauren Martin" userId="6d50f2fd87512064" providerId="LiveId" clId="{983171A5-CEB4-4B64-B313-A6076CF034AB}" dt="2025-01-04T01:06:00.100" v="291" actId="47"/>
        <pc:sldMkLst>
          <pc:docMk/>
          <pc:sldMk cId="3399099372" sldId="261"/>
        </pc:sldMkLst>
      </pc:sldChg>
      <pc:sldChg chg="addSp delSp modSp new mod ord">
        <pc:chgData name="Lauren Martin" userId="6d50f2fd87512064" providerId="LiveId" clId="{983171A5-CEB4-4B64-B313-A6076CF034AB}" dt="2025-01-23T02:11:28.792" v="1014" actId="27636"/>
        <pc:sldMkLst>
          <pc:docMk/>
          <pc:sldMk cId="318507698" sldId="262"/>
        </pc:sldMkLst>
        <pc:spChg chg="mod">
          <ac:chgData name="Lauren Martin" userId="6d50f2fd87512064" providerId="LiveId" clId="{983171A5-CEB4-4B64-B313-A6076CF034AB}" dt="2025-01-23T02:11:28.792" v="1014" actId="27636"/>
          <ac:spMkLst>
            <pc:docMk/>
            <pc:sldMk cId="318507698" sldId="262"/>
            <ac:spMk id="2" creationId="{0688486B-94B3-E211-A0E6-299D5E31F6B2}"/>
          </ac:spMkLst>
        </pc:spChg>
        <pc:spChg chg="add mod">
          <ac:chgData name="Lauren Martin" userId="6d50f2fd87512064" providerId="LiveId" clId="{983171A5-CEB4-4B64-B313-A6076CF034AB}" dt="2025-01-04T01:17:40.868" v="847" actId="1076"/>
          <ac:spMkLst>
            <pc:docMk/>
            <pc:sldMk cId="318507698" sldId="262"/>
            <ac:spMk id="8" creationId="{A9FE7B9C-8E30-8F30-FADE-3E2B885D63C2}"/>
          </ac:spMkLst>
        </pc:spChg>
      </pc:sldChg>
      <pc:sldChg chg="del">
        <pc:chgData name="Lauren Martin" userId="6d50f2fd87512064" providerId="LiveId" clId="{983171A5-CEB4-4B64-B313-A6076CF034AB}" dt="2025-01-04T01:06:00.650" v="292" actId="47"/>
        <pc:sldMkLst>
          <pc:docMk/>
          <pc:sldMk cId="758357300" sldId="262"/>
        </pc:sldMkLst>
      </pc:sldChg>
      <pc:sldChg chg="new del">
        <pc:chgData name="Lauren Martin" userId="6d50f2fd87512064" providerId="LiveId" clId="{983171A5-CEB4-4B64-B313-A6076CF034AB}" dt="2025-01-04T01:14:11.074" v="773" actId="47"/>
        <pc:sldMkLst>
          <pc:docMk/>
          <pc:sldMk cId="3146525304" sldId="262"/>
        </pc:sldMkLst>
      </pc:sldChg>
      <pc:sldChg chg="addSp delSp modSp add mod ord">
        <pc:chgData name="Lauren Martin" userId="6d50f2fd87512064" providerId="LiveId" clId="{983171A5-CEB4-4B64-B313-A6076CF034AB}" dt="2025-01-12T21:03:01.265" v="898" actId="1440"/>
        <pc:sldMkLst>
          <pc:docMk/>
          <pc:sldMk cId="1794468175" sldId="263"/>
        </pc:sldMkLst>
        <pc:spChg chg="mod">
          <ac:chgData name="Lauren Martin" userId="6d50f2fd87512064" providerId="LiveId" clId="{983171A5-CEB4-4B64-B313-A6076CF034AB}" dt="2025-01-12T21:01:22.922" v="874" actId="20577"/>
          <ac:spMkLst>
            <pc:docMk/>
            <pc:sldMk cId="1794468175" sldId="263"/>
            <ac:spMk id="2" creationId="{4106D22D-1B8E-46AD-65EF-A11DE7F09998}"/>
          </ac:spMkLst>
        </pc:spChg>
        <pc:spChg chg="mod">
          <ac:chgData name="Lauren Martin" userId="6d50f2fd87512064" providerId="LiveId" clId="{983171A5-CEB4-4B64-B313-A6076CF034AB}" dt="2025-01-12T21:02:01.271" v="893" actId="5793"/>
          <ac:spMkLst>
            <pc:docMk/>
            <pc:sldMk cId="1794468175" sldId="263"/>
            <ac:spMk id="8" creationId="{4C1CDB5A-666D-3AAD-932F-532AA6CC651A}"/>
          </ac:spMkLst>
        </pc:spChg>
        <pc:picChg chg="add mod">
          <ac:chgData name="Lauren Martin" userId="6d50f2fd87512064" providerId="LiveId" clId="{983171A5-CEB4-4B64-B313-A6076CF034AB}" dt="2025-01-12T21:03:01.265" v="898" actId="1440"/>
          <ac:picMkLst>
            <pc:docMk/>
            <pc:sldMk cId="1794468175" sldId="263"/>
            <ac:picMk id="4" creationId="{31E3D008-F1A4-348A-6C47-E6B2B428001E}"/>
          </ac:picMkLst>
        </pc:picChg>
      </pc:sldChg>
      <pc:sldChg chg="del">
        <pc:chgData name="Lauren Martin" userId="6d50f2fd87512064" providerId="LiveId" clId="{983171A5-CEB4-4B64-B313-A6076CF034AB}" dt="2025-01-04T01:06:01.248" v="293" actId="47"/>
        <pc:sldMkLst>
          <pc:docMk/>
          <pc:sldMk cId="4214896135" sldId="263"/>
        </pc:sldMkLst>
      </pc:sldChg>
      <pc:sldChg chg="del">
        <pc:chgData name="Lauren Martin" userId="6d50f2fd87512064" providerId="LiveId" clId="{983171A5-CEB4-4B64-B313-A6076CF034AB}" dt="2025-01-04T01:06:01.813" v="294" actId="47"/>
        <pc:sldMkLst>
          <pc:docMk/>
          <pc:sldMk cId="2528546415" sldId="264"/>
        </pc:sldMkLst>
      </pc:sldChg>
      <pc:sldChg chg="del">
        <pc:chgData name="Lauren Martin" userId="6d50f2fd87512064" providerId="LiveId" clId="{983171A5-CEB4-4B64-B313-A6076CF034AB}" dt="2025-01-04T01:06:02.802" v="295" actId="47"/>
        <pc:sldMkLst>
          <pc:docMk/>
          <pc:sldMk cId="1927754300" sldId="265"/>
        </pc:sldMkLst>
      </pc:sldChg>
      <pc:sldChg chg="del">
        <pc:chgData name="Lauren Martin" userId="6d50f2fd87512064" providerId="LiveId" clId="{983171A5-CEB4-4B64-B313-A6076CF034AB}" dt="2025-01-04T01:06:04.859" v="296" actId="47"/>
        <pc:sldMkLst>
          <pc:docMk/>
          <pc:sldMk cId="3260853297" sldId="26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25736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580390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903214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0216668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7113942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87164067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248770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20182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7731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31292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979765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8177329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295498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75413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254951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47092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60EA64-D806-43AC-9DF2-F8C432F32B4C}" type="datetimeFigureOut">
              <a:rPr lang="en-US" smtClean="0"/>
              <a:t>1/22/2025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98047579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agnt.today/_files/ugd/92c24a_12e4971846694a82aca0131f753567cf.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BD33C-8495-206F-95F2-9AB3B49EB094}"/>
              </a:ext>
            </a:extLst>
          </p:cNvPr>
          <p:cNvSpPr>
            <a:spLocks noGrp="1"/>
          </p:cNvSpPr>
          <p:nvPr>
            <p:ph type="ctrTitle"/>
          </p:nvPr>
        </p:nvSpPr>
        <p:spPr>
          <a:xfrm>
            <a:off x="208722" y="1710268"/>
            <a:ext cx="10873408" cy="2340565"/>
          </a:xfrm>
        </p:spPr>
        <p:txBody>
          <a:bodyPr/>
          <a:lstStyle/>
          <a:p>
            <a:pPr algn="ctr"/>
            <a:r>
              <a:rPr lang="en-US" sz="3600" dirty="0">
                <a:solidFill>
                  <a:schemeClr val="accent2">
                    <a:lumMod val="75000"/>
                  </a:schemeClr>
                </a:solidFill>
              </a:rPr>
              <a:t>Global Heart of Peace Sponsored</a:t>
            </a:r>
            <a:br>
              <a:rPr lang="en-US" sz="3600" dirty="0">
                <a:solidFill>
                  <a:schemeClr val="accent2">
                    <a:lumMod val="75000"/>
                  </a:schemeClr>
                </a:solidFill>
              </a:rPr>
            </a:br>
            <a:r>
              <a:rPr lang="en-US" sz="3600" dirty="0">
                <a:solidFill>
                  <a:schemeClr val="accent2">
                    <a:lumMod val="75000"/>
                  </a:schemeClr>
                </a:solidFill>
              </a:rPr>
              <a:t>Season of Peace and Nonviolence</a:t>
            </a:r>
          </a:p>
        </p:txBody>
      </p:sp>
      <p:sp>
        <p:nvSpPr>
          <p:cNvPr id="3" name="Subtitle 2">
            <a:extLst>
              <a:ext uri="{FF2B5EF4-FFF2-40B4-BE49-F238E27FC236}">
                <a16:creationId xmlns:a16="http://schemas.microsoft.com/office/drawing/2014/main" id="{A1951710-CF9D-C3A6-F9E8-131CE2CEB847}"/>
              </a:ext>
            </a:extLst>
          </p:cNvPr>
          <p:cNvSpPr>
            <a:spLocks noGrp="1"/>
          </p:cNvSpPr>
          <p:nvPr>
            <p:ph type="subTitle" idx="1"/>
          </p:nvPr>
        </p:nvSpPr>
        <p:spPr/>
        <p:txBody>
          <a:bodyPr/>
          <a:lstStyle/>
          <a:p>
            <a:r>
              <a:rPr lang="en-US" dirty="0"/>
              <a:t>Week 10</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5B8D4AC5-8D5C-92A9-FC72-FB35E6774DF2}"/>
              </a:ext>
            </a:extLst>
          </p:cNvPr>
          <p:cNvPicPr>
            <a:picLocks noChangeAspect="1"/>
          </p:cNvPicPr>
          <p:nvPr/>
        </p:nvPicPr>
        <p:blipFill>
          <a:blip r:embed="rId2"/>
          <a:stretch>
            <a:fillRect/>
          </a:stretch>
        </p:blipFill>
        <p:spPr>
          <a:xfrm>
            <a:off x="850044" y="723277"/>
            <a:ext cx="2381582" cy="1695687"/>
          </a:xfrm>
          <a:prstGeom prst="rect">
            <a:avLst/>
          </a:prstGeom>
        </p:spPr>
      </p:pic>
    </p:spTree>
    <p:extLst>
      <p:ext uri="{BB962C8B-B14F-4D97-AF65-F5344CB8AC3E}">
        <p14:creationId xmlns:p14="http://schemas.microsoft.com/office/powerpoint/2010/main" val="98349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9F1-25BA-DF65-F21A-3D9F04FB53A9}"/>
              </a:ext>
            </a:extLst>
          </p:cNvPr>
          <p:cNvSpPr>
            <a:spLocks noGrp="1"/>
          </p:cNvSpPr>
          <p:nvPr>
            <p:ph type="title"/>
          </p:nvPr>
        </p:nvSpPr>
        <p:spPr>
          <a:xfrm>
            <a:off x="558065" y="430696"/>
            <a:ext cx="8596668" cy="722243"/>
          </a:xfrm>
        </p:spPr>
        <p:txBody>
          <a:bodyPr/>
          <a:lstStyle/>
          <a:p>
            <a:r>
              <a:rPr lang="en-US" dirty="0">
                <a:solidFill>
                  <a:schemeClr val="accent2">
                    <a:lumMod val="75000"/>
                  </a:schemeClr>
                </a:solidFill>
              </a:rPr>
              <a:t>Day 64 &amp; 65: Celebration</a:t>
            </a:r>
          </a:p>
        </p:txBody>
      </p:sp>
      <p:pic>
        <p:nvPicPr>
          <p:cNvPr id="3" name="Picture 2">
            <a:extLst>
              <a:ext uri="{FF2B5EF4-FFF2-40B4-BE49-F238E27FC236}">
                <a16:creationId xmlns:a16="http://schemas.microsoft.com/office/drawing/2014/main" id="{A54349AF-369F-DEE1-30F9-CA1329829D5F}"/>
              </a:ext>
            </a:extLst>
          </p:cNvPr>
          <p:cNvPicPr>
            <a:picLocks noChangeAspect="1"/>
          </p:cNvPicPr>
          <p:nvPr/>
        </p:nvPicPr>
        <p:blipFill>
          <a:blip r:embed="rId2"/>
          <a:srcRect l="8085" r="8085"/>
          <a:stretch/>
        </p:blipFill>
        <p:spPr>
          <a:xfrm>
            <a:off x="7818831" y="1514926"/>
            <a:ext cx="4082726" cy="40827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Rounded Corners 7">
            <a:extLst>
              <a:ext uri="{FF2B5EF4-FFF2-40B4-BE49-F238E27FC236}">
                <a16:creationId xmlns:a16="http://schemas.microsoft.com/office/drawing/2014/main" id="{6B943AB2-53E9-D9B1-3E8F-6DF31C086AE0}"/>
              </a:ext>
            </a:extLst>
          </p:cNvPr>
          <p:cNvSpPr/>
          <p:nvPr/>
        </p:nvSpPr>
        <p:spPr>
          <a:xfrm>
            <a:off x="824948" y="1331843"/>
            <a:ext cx="6132444" cy="4615598"/>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Ø"/>
            </a:pPr>
            <a:r>
              <a:rPr lang="en-US" sz="2000" dirty="0">
                <a:solidFill>
                  <a:schemeClr val="bg1"/>
                </a:solidFill>
              </a:rPr>
              <a:t>How does it feel to celebrate peace?</a:t>
            </a:r>
          </a:p>
          <a:p>
            <a:pPr marL="285750" indent="-285750">
              <a:buFont typeface="Wingdings" panose="05000000000000000000" pitchFamily="2" charset="2"/>
              <a:buChar char="Ø"/>
            </a:pPr>
            <a:endParaRPr lang="en-US" sz="2000" dirty="0">
              <a:solidFill>
                <a:schemeClr val="bg1"/>
              </a:solidFill>
            </a:endParaRPr>
          </a:p>
          <a:p>
            <a:pPr marL="285750" indent="-285750">
              <a:buFont typeface="Wingdings" panose="05000000000000000000" pitchFamily="2" charset="2"/>
              <a:buChar char="Ø"/>
            </a:pPr>
            <a:r>
              <a:rPr lang="en-US" sz="2000" dirty="0">
                <a:solidFill>
                  <a:schemeClr val="bg1"/>
                </a:solidFill>
              </a:rPr>
              <a:t>Why is it important to celebrate peace?</a:t>
            </a:r>
          </a:p>
          <a:p>
            <a:pPr marL="285750" indent="-285750">
              <a:buFont typeface="Wingdings" panose="05000000000000000000" pitchFamily="2" charset="2"/>
              <a:buChar char="Ø"/>
            </a:pPr>
            <a:endParaRPr lang="en-US" sz="2000" dirty="0">
              <a:solidFill>
                <a:schemeClr val="bg1"/>
              </a:solidFill>
            </a:endParaRPr>
          </a:p>
          <a:p>
            <a:pPr marL="285750" indent="-285750">
              <a:buFont typeface="Wingdings" panose="05000000000000000000" pitchFamily="2" charset="2"/>
              <a:buChar char="Ø"/>
            </a:pPr>
            <a:r>
              <a:rPr lang="en-US" sz="2000" dirty="0">
                <a:solidFill>
                  <a:schemeClr val="bg1"/>
                </a:solidFill>
              </a:rPr>
              <a:t>You have been studying peace and non-violence for 9 weeks, how has it affected your life?</a:t>
            </a:r>
          </a:p>
          <a:p>
            <a:pPr marL="285750" indent="-285750">
              <a:buFont typeface="Wingdings" panose="05000000000000000000" pitchFamily="2" charset="2"/>
              <a:buChar char="Ø"/>
            </a:pPr>
            <a:endParaRPr lang="en-US" sz="2000" dirty="0">
              <a:solidFill>
                <a:schemeClr val="bg1"/>
              </a:solidFill>
            </a:endParaRPr>
          </a:p>
          <a:p>
            <a:pPr marL="285750" indent="-285750">
              <a:buFont typeface="Wingdings" panose="05000000000000000000" pitchFamily="2" charset="2"/>
              <a:buChar char="Ø"/>
            </a:pPr>
            <a:r>
              <a:rPr lang="en-US" sz="2000" dirty="0">
                <a:solidFill>
                  <a:schemeClr val="bg1"/>
                </a:solidFill>
              </a:rPr>
              <a:t>What will you be taking with you from these meetings?</a:t>
            </a:r>
          </a:p>
        </p:txBody>
      </p:sp>
    </p:spTree>
    <p:extLst>
      <p:ext uri="{BB962C8B-B14F-4D97-AF65-F5344CB8AC3E}">
        <p14:creationId xmlns:p14="http://schemas.microsoft.com/office/powerpoint/2010/main" val="337332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F522-3A9E-67BC-7524-783A41065C39}"/>
              </a:ext>
            </a:extLst>
          </p:cNvPr>
          <p:cNvSpPr>
            <a:spLocks noGrp="1"/>
          </p:cNvSpPr>
          <p:nvPr>
            <p:ph type="title"/>
          </p:nvPr>
        </p:nvSpPr>
        <p:spPr>
          <a:xfrm>
            <a:off x="677334" y="609600"/>
            <a:ext cx="8596668" cy="742122"/>
          </a:xfrm>
        </p:spPr>
        <p:txBody>
          <a:bodyPr/>
          <a:lstStyle/>
          <a:p>
            <a:r>
              <a:rPr lang="en-US" dirty="0"/>
              <a:t>Peace Pantoum</a:t>
            </a:r>
          </a:p>
        </p:txBody>
      </p:sp>
      <p:sp>
        <p:nvSpPr>
          <p:cNvPr id="3" name="Rectangle: Rounded Corners 2">
            <a:extLst>
              <a:ext uri="{FF2B5EF4-FFF2-40B4-BE49-F238E27FC236}">
                <a16:creationId xmlns:a16="http://schemas.microsoft.com/office/drawing/2014/main" id="{C723F0D2-EAD8-DA7D-51CC-EBD4176C1B08}"/>
              </a:ext>
            </a:extLst>
          </p:cNvPr>
          <p:cNvSpPr/>
          <p:nvPr/>
        </p:nvSpPr>
        <p:spPr>
          <a:xfrm>
            <a:off x="1401417" y="1948070"/>
            <a:ext cx="7235687" cy="4035287"/>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dirty="0"/>
              <a:t>As a conclusion to these meetings we will go through a process to create a poem on what peace means to you either on a personal level or a global level.  The facilitator will lead you through a process then give you an opportunity to share what you create with the group.  This will lock in for you what peace means to you and how you will bring peace into your world moving forward. </a:t>
            </a:r>
          </a:p>
        </p:txBody>
      </p:sp>
    </p:spTree>
    <p:extLst>
      <p:ext uri="{BB962C8B-B14F-4D97-AF65-F5344CB8AC3E}">
        <p14:creationId xmlns:p14="http://schemas.microsoft.com/office/powerpoint/2010/main" val="1992813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486B-94B3-E211-A0E6-299D5E31F6B2}"/>
              </a:ext>
            </a:extLst>
          </p:cNvPr>
          <p:cNvSpPr>
            <a:spLocks noGrp="1"/>
          </p:cNvSpPr>
          <p:nvPr>
            <p:ph type="title"/>
          </p:nvPr>
        </p:nvSpPr>
        <p:spPr>
          <a:xfrm>
            <a:off x="200255" y="3313"/>
            <a:ext cx="10553883" cy="742122"/>
          </a:xfrm>
        </p:spPr>
        <p:txBody>
          <a:bodyPr>
            <a:normAutofit/>
          </a:bodyPr>
          <a:lstStyle/>
          <a:p>
            <a:r>
              <a:rPr lang="en-US" dirty="0"/>
              <a:t>Pantoum Format- Please Copy on a Piece of Paper</a:t>
            </a:r>
          </a:p>
        </p:txBody>
      </p:sp>
      <p:sp>
        <p:nvSpPr>
          <p:cNvPr id="8" name="Rectangle: Rounded Corners 7">
            <a:extLst>
              <a:ext uri="{FF2B5EF4-FFF2-40B4-BE49-F238E27FC236}">
                <a16:creationId xmlns:a16="http://schemas.microsoft.com/office/drawing/2014/main" id="{A9FE7B9C-8E30-8F30-FADE-3E2B885D63C2}"/>
              </a:ext>
            </a:extLst>
          </p:cNvPr>
          <p:cNvSpPr/>
          <p:nvPr/>
        </p:nvSpPr>
        <p:spPr>
          <a:xfrm>
            <a:off x="1983990" y="745435"/>
            <a:ext cx="5665304" cy="5774635"/>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pt-BR" dirty="0"/>
              <a:t>1</a:t>
            </a:r>
          </a:p>
          <a:p>
            <a:r>
              <a:rPr lang="pt-BR" dirty="0"/>
              <a:t>2</a:t>
            </a:r>
          </a:p>
          <a:p>
            <a:r>
              <a:rPr lang="pt-BR" dirty="0"/>
              <a:t>3</a:t>
            </a:r>
          </a:p>
          <a:p>
            <a:r>
              <a:rPr lang="pt-BR" dirty="0"/>
              <a:t>4</a:t>
            </a:r>
          </a:p>
          <a:p>
            <a:endParaRPr lang="pt-BR" dirty="0"/>
          </a:p>
          <a:p>
            <a:r>
              <a:rPr lang="pt-BR" dirty="0"/>
              <a:t>2</a:t>
            </a:r>
          </a:p>
          <a:p>
            <a:r>
              <a:rPr lang="pt-BR" dirty="0"/>
              <a:t>5N</a:t>
            </a:r>
          </a:p>
          <a:p>
            <a:r>
              <a:rPr lang="pt-BR" dirty="0"/>
              <a:t>4</a:t>
            </a:r>
          </a:p>
          <a:p>
            <a:r>
              <a:rPr lang="pt-BR" dirty="0"/>
              <a:t>6N</a:t>
            </a:r>
          </a:p>
          <a:p>
            <a:endParaRPr lang="pt-BR" dirty="0"/>
          </a:p>
          <a:p>
            <a:r>
              <a:rPr lang="pt-BR" dirty="0"/>
              <a:t>5</a:t>
            </a:r>
          </a:p>
          <a:p>
            <a:r>
              <a:rPr lang="pt-BR" dirty="0"/>
              <a:t>7N</a:t>
            </a:r>
          </a:p>
          <a:p>
            <a:r>
              <a:rPr lang="pt-BR" dirty="0"/>
              <a:t>6</a:t>
            </a:r>
          </a:p>
          <a:p>
            <a:r>
              <a:rPr lang="pt-BR" dirty="0"/>
              <a:t>8N</a:t>
            </a:r>
          </a:p>
          <a:p>
            <a:endParaRPr lang="pt-BR" dirty="0"/>
          </a:p>
          <a:p>
            <a:r>
              <a:rPr lang="pt-BR" dirty="0"/>
              <a:t>7</a:t>
            </a:r>
          </a:p>
          <a:p>
            <a:r>
              <a:rPr lang="pt-BR" dirty="0"/>
              <a:t>3</a:t>
            </a:r>
          </a:p>
          <a:p>
            <a:r>
              <a:rPr lang="pt-BR" dirty="0"/>
              <a:t>8</a:t>
            </a:r>
          </a:p>
          <a:p>
            <a:r>
              <a:rPr lang="pt-BR" dirty="0"/>
              <a:t>1</a:t>
            </a:r>
          </a:p>
          <a:p>
            <a:endParaRPr lang="en-US" dirty="0"/>
          </a:p>
        </p:txBody>
      </p:sp>
    </p:spTree>
    <p:extLst>
      <p:ext uri="{BB962C8B-B14F-4D97-AF65-F5344CB8AC3E}">
        <p14:creationId xmlns:p14="http://schemas.microsoft.com/office/powerpoint/2010/main" val="318507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20BD-0C5D-A9E7-83ED-1F1B92001FA2}"/>
              </a:ext>
            </a:extLst>
          </p:cNvPr>
          <p:cNvSpPr>
            <a:spLocks noGrp="1"/>
          </p:cNvSpPr>
          <p:nvPr>
            <p:ph type="title"/>
          </p:nvPr>
        </p:nvSpPr>
        <p:spPr>
          <a:xfrm>
            <a:off x="766786" y="372993"/>
            <a:ext cx="8596668" cy="690494"/>
          </a:xfrm>
        </p:spPr>
        <p:txBody>
          <a:bodyPr/>
          <a:lstStyle/>
          <a:p>
            <a:r>
              <a:rPr lang="en-US" dirty="0"/>
              <a:t>Guided Meditation</a:t>
            </a:r>
          </a:p>
        </p:txBody>
      </p:sp>
      <p:pic>
        <p:nvPicPr>
          <p:cNvPr id="3" name="Picture 2">
            <a:extLst>
              <a:ext uri="{FF2B5EF4-FFF2-40B4-BE49-F238E27FC236}">
                <a16:creationId xmlns:a16="http://schemas.microsoft.com/office/drawing/2014/main" id="{7474A999-941D-FB93-9F27-3E8446509935}"/>
              </a:ext>
            </a:extLst>
          </p:cNvPr>
          <p:cNvPicPr>
            <a:picLocks noChangeAspect="1"/>
          </p:cNvPicPr>
          <p:nvPr/>
        </p:nvPicPr>
        <p:blipFill>
          <a:blip r:embed="rId2"/>
          <a:stretch>
            <a:fillRect/>
          </a:stretch>
        </p:blipFill>
        <p:spPr>
          <a:xfrm>
            <a:off x="679275" y="1063487"/>
            <a:ext cx="10899812" cy="55841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0623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92740-7432-A9A4-52F3-384E549EC0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06D22D-1B8E-46AD-65EF-A11DE7F09998}"/>
              </a:ext>
            </a:extLst>
          </p:cNvPr>
          <p:cNvSpPr>
            <a:spLocks noGrp="1"/>
          </p:cNvSpPr>
          <p:nvPr>
            <p:ph type="title"/>
          </p:nvPr>
        </p:nvSpPr>
        <p:spPr>
          <a:xfrm>
            <a:off x="558065" y="430696"/>
            <a:ext cx="8596668" cy="722243"/>
          </a:xfrm>
        </p:spPr>
        <p:txBody>
          <a:bodyPr/>
          <a:lstStyle/>
          <a:p>
            <a:r>
              <a:rPr lang="en-US" dirty="0">
                <a:solidFill>
                  <a:schemeClr val="accent2">
                    <a:lumMod val="75000"/>
                  </a:schemeClr>
                </a:solidFill>
              </a:rPr>
              <a:t>Pantoum Review</a:t>
            </a:r>
          </a:p>
        </p:txBody>
      </p:sp>
      <p:sp>
        <p:nvSpPr>
          <p:cNvPr id="8" name="Rectangle: Rounded Corners 7">
            <a:extLst>
              <a:ext uri="{FF2B5EF4-FFF2-40B4-BE49-F238E27FC236}">
                <a16:creationId xmlns:a16="http://schemas.microsoft.com/office/drawing/2014/main" id="{4C1CDB5A-666D-3AAD-932F-532AA6CC651A}"/>
              </a:ext>
            </a:extLst>
          </p:cNvPr>
          <p:cNvSpPr/>
          <p:nvPr/>
        </p:nvSpPr>
        <p:spPr>
          <a:xfrm>
            <a:off x="5421332" y="1356227"/>
            <a:ext cx="6132444" cy="4615598"/>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Ø"/>
            </a:pPr>
            <a:r>
              <a:rPr lang="en-US" sz="2000" dirty="0">
                <a:solidFill>
                  <a:schemeClr val="bg1"/>
                </a:solidFill>
              </a:rPr>
              <a:t>What did it feel like to write this process?</a:t>
            </a:r>
          </a:p>
          <a:p>
            <a:pPr marL="285750" indent="-285750">
              <a:buFont typeface="Wingdings" panose="05000000000000000000" pitchFamily="2" charset="2"/>
              <a:buChar char="Ø"/>
            </a:pPr>
            <a:r>
              <a:rPr lang="en-US" sz="2000" dirty="0">
                <a:solidFill>
                  <a:schemeClr val="bg1"/>
                </a:solidFill>
              </a:rPr>
              <a:t>What did you discover about your feelings around peace that is new to you?</a:t>
            </a:r>
          </a:p>
          <a:p>
            <a:pPr marL="285750" indent="-285750">
              <a:buFont typeface="Wingdings" panose="05000000000000000000" pitchFamily="2" charset="2"/>
              <a:buChar char="Ø"/>
            </a:pPr>
            <a:r>
              <a:rPr lang="en-US" sz="2000" dirty="0">
                <a:solidFill>
                  <a:schemeClr val="bg1"/>
                </a:solidFill>
              </a:rPr>
              <a:t>What from this process will you bring forward into your life to increase a focus on peace?</a:t>
            </a:r>
          </a:p>
          <a:p>
            <a:pPr marL="285750" indent="-285750">
              <a:buFont typeface="Wingdings" panose="05000000000000000000" pitchFamily="2" charset="2"/>
              <a:buChar char="Ø"/>
            </a:pPr>
            <a:r>
              <a:rPr lang="en-US" sz="2000" dirty="0">
                <a:solidFill>
                  <a:schemeClr val="bg1"/>
                </a:solidFill>
              </a:rPr>
              <a:t>What steps are you willing to commit to taking in creating the peace you wrote about?</a:t>
            </a:r>
          </a:p>
          <a:p>
            <a:endParaRPr lang="en-US" sz="2000" dirty="0">
              <a:solidFill>
                <a:schemeClr val="bg1"/>
              </a:solidFill>
            </a:endParaRPr>
          </a:p>
        </p:txBody>
      </p:sp>
      <p:pic>
        <p:nvPicPr>
          <p:cNvPr id="4" name="Picture 3">
            <a:extLst>
              <a:ext uri="{FF2B5EF4-FFF2-40B4-BE49-F238E27FC236}">
                <a16:creationId xmlns:a16="http://schemas.microsoft.com/office/drawing/2014/main" id="{31E3D008-F1A4-348A-6C47-E6B2B428001E}"/>
              </a:ext>
            </a:extLst>
          </p:cNvPr>
          <p:cNvPicPr>
            <a:picLocks noChangeAspect="1"/>
          </p:cNvPicPr>
          <p:nvPr/>
        </p:nvPicPr>
        <p:blipFill>
          <a:blip r:embed="rId2"/>
          <a:stretch>
            <a:fillRect/>
          </a:stretch>
        </p:blipFill>
        <p:spPr>
          <a:xfrm>
            <a:off x="558065" y="1519047"/>
            <a:ext cx="4147978" cy="41479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94468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803-6A7A-D143-AFB0-C0223A76939E}"/>
              </a:ext>
            </a:extLst>
          </p:cNvPr>
          <p:cNvSpPr>
            <a:spLocks noGrp="1"/>
          </p:cNvSpPr>
          <p:nvPr>
            <p:ph type="title"/>
          </p:nvPr>
        </p:nvSpPr>
        <p:spPr>
          <a:xfrm>
            <a:off x="548125" y="213664"/>
            <a:ext cx="8596668" cy="602974"/>
          </a:xfrm>
        </p:spPr>
        <p:txBody>
          <a:bodyPr>
            <a:normAutofit fontScale="90000"/>
          </a:bodyPr>
          <a:lstStyle/>
          <a:p>
            <a:r>
              <a:rPr lang="en-US" dirty="0">
                <a:solidFill>
                  <a:schemeClr val="accent2">
                    <a:lumMod val="75000"/>
                  </a:schemeClr>
                </a:solidFill>
              </a:rPr>
              <a:t>Week 10 Words- Added Resources</a:t>
            </a:r>
          </a:p>
        </p:txBody>
      </p:sp>
      <p:sp>
        <p:nvSpPr>
          <p:cNvPr id="3" name="Content Placeholder 2">
            <a:extLst>
              <a:ext uri="{FF2B5EF4-FFF2-40B4-BE49-F238E27FC236}">
                <a16:creationId xmlns:a16="http://schemas.microsoft.com/office/drawing/2014/main" id="{E80AB9CA-55E9-2A82-3838-5CB7DFA82109}"/>
              </a:ext>
            </a:extLst>
          </p:cNvPr>
          <p:cNvSpPr>
            <a:spLocks noGrp="1"/>
          </p:cNvSpPr>
          <p:nvPr>
            <p:ph idx="1"/>
          </p:nvPr>
        </p:nvSpPr>
        <p:spPr>
          <a:xfrm>
            <a:off x="697211" y="984788"/>
            <a:ext cx="9301553" cy="5316621"/>
          </a:xfrm>
        </p:spPr>
        <p:txBody>
          <a:bodyPr>
            <a:normAutofit/>
          </a:bodyPr>
          <a:lstStyle/>
          <a:p>
            <a:r>
              <a:rPr lang="en-US" b="1" dirty="0"/>
              <a:t>Days 64 and 65 – CELEBRATION (April 3 and 4)- </a:t>
            </a:r>
            <a:r>
              <a:rPr lang="en-US" dirty="0"/>
              <a:t>Today is a day to celebrate all the work that you have done. Be proud of yourself for being willing to be the change you wish to see in the world. "Never doubt that a small group of thoughtful, committed citizens can change the world. Indeed, it's the only thing that ever has." </a:t>
            </a:r>
          </a:p>
        </p:txBody>
      </p:sp>
      <p:sp>
        <p:nvSpPr>
          <p:cNvPr id="4" name="TextBox 3">
            <a:extLst>
              <a:ext uri="{FF2B5EF4-FFF2-40B4-BE49-F238E27FC236}">
                <a16:creationId xmlns:a16="http://schemas.microsoft.com/office/drawing/2014/main" id="{9CB8F484-82DE-9DFD-7B93-B172F991D6B3}"/>
              </a:ext>
            </a:extLst>
          </p:cNvPr>
          <p:cNvSpPr txBox="1"/>
          <p:nvPr/>
        </p:nvSpPr>
        <p:spPr>
          <a:xfrm>
            <a:off x="548125" y="6488668"/>
            <a:ext cx="3220753" cy="215444"/>
          </a:xfrm>
          <a:prstGeom prst="rect">
            <a:avLst/>
          </a:prstGeom>
          <a:noFill/>
        </p:spPr>
        <p:txBody>
          <a:bodyPr wrap="none" rtlCol="0">
            <a:spAutoFit/>
          </a:bodyPr>
          <a:lstStyle/>
          <a:p>
            <a:r>
              <a:rPr lang="en-US" sz="800" dirty="0"/>
              <a:t>Document Source</a:t>
            </a:r>
            <a:r>
              <a:rPr lang="en-US" sz="800" dirty="0">
                <a:solidFill>
                  <a:schemeClr val="accent2">
                    <a:lumMod val="75000"/>
                  </a:schemeClr>
                </a:solidFill>
              </a:rPr>
              <a:t>: </a:t>
            </a:r>
            <a:r>
              <a:rPr lang="en-US" sz="800" dirty="0">
                <a:solidFill>
                  <a:schemeClr val="accent2">
                    <a:lumMod val="75000"/>
                  </a:schemeClr>
                </a:solidFill>
                <a:hlinkClick r:id="rId2">
                  <a:extLst>
                    <a:ext uri="{A12FA001-AC4F-418D-AE19-62706E023703}">
                      <ahyp:hlinkClr xmlns:ahyp="http://schemas.microsoft.com/office/drawing/2018/hyperlinkcolor" val="tx"/>
                    </a:ext>
                  </a:extLst>
                </a:hlinkClick>
              </a:rPr>
              <a:t>Microsoft Word - 64-Daily_Practices-TEENS.doc</a:t>
            </a:r>
            <a:endParaRPr lang="en-US" sz="800" dirty="0">
              <a:solidFill>
                <a:schemeClr val="accent2">
                  <a:lumMod val="75000"/>
                </a:schemeClr>
              </a:solidFill>
            </a:endParaRPr>
          </a:p>
        </p:txBody>
      </p:sp>
    </p:spTree>
    <p:extLst>
      <p:ext uri="{BB962C8B-B14F-4D97-AF65-F5344CB8AC3E}">
        <p14:creationId xmlns:p14="http://schemas.microsoft.com/office/powerpoint/2010/main" val="3296308752"/>
      </p:ext>
    </p:extLst>
  </p:cSld>
  <p:clrMapOvr>
    <a:masterClrMapping/>
  </p:clrMapOvr>
</p:sld>
</file>

<file path=ppt/theme/theme1.xml><?xml version="1.0" encoding="utf-8"?>
<a:theme xmlns:a="http://schemas.openxmlformats.org/drawingml/2006/main" name="Face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482</TotalTime>
  <Words>320</Words>
  <Application>Microsoft Office PowerPoint</Application>
  <PresentationFormat>Widescreen</PresentationFormat>
  <Paragraphs>42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Trebuchet MS</vt:lpstr>
      <vt:lpstr>Wingdings</vt:lpstr>
      <vt:lpstr>Wingdings 3</vt:lpstr>
      <vt:lpstr>Facet</vt:lpstr>
      <vt:lpstr>Global Heart of Peace Sponsored Season of Peace and Nonviolence</vt:lpstr>
      <vt:lpstr>Day 64 &amp; 65: Celebration</vt:lpstr>
      <vt:lpstr>Peace Pantoum</vt:lpstr>
      <vt:lpstr>Pantoum Format- Please Copy on a Piece of Paper</vt:lpstr>
      <vt:lpstr>Guided Meditation</vt:lpstr>
      <vt:lpstr>Pantoum Review</vt:lpstr>
      <vt:lpstr>Week 10 Words- Added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 Martin</dc:creator>
  <cp:lastModifiedBy>Lauren Martin</cp:lastModifiedBy>
  <cp:revision>11</cp:revision>
  <dcterms:created xsi:type="dcterms:W3CDTF">2025-01-02T22:57:53Z</dcterms:created>
  <dcterms:modified xsi:type="dcterms:W3CDTF">2025-01-23T02:11:35Z</dcterms:modified>
</cp:coreProperties>
</file>