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26" r:id="rId1"/>
  </p:sldMasterIdLst>
  <p:sldIdLst>
    <p:sldId id="256" r:id="rId2"/>
    <p:sldId id="259" r:id="rId3"/>
    <p:sldId id="260" r:id="rId4"/>
    <p:sldId id="261" r:id="rId5"/>
    <p:sldId id="262" r:id="rId6"/>
    <p:sldId id="263" r:id="rId7"/>
    <p:sldId id="264" r:id="rId8"/>
    <p:sldId id="265" r:id="rId9"/>
    <p:sldId id="266" r:id="rId10"/>
    <p:sldId id="257"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890" autoAdjust="0"/>
    <p:restoredTop sz="94660"/>
  </p:normalViewPr>
  <p:slideViewPr>
    <p:cSldViewPr snapToGrid="0">
      <p:cViewPr varScale="1">
        <p:scale>
          <a:sx n="45" d="100"/>
          <a:sy n="45" d="100"/>
        </p:scale>
        <p:origin x="1114"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uren Martin" userId="6d50f2fd87512064" providerId="LiveId" clId="{A716E7EC-B70A-4F89-8525-C5FCFAC7FA79}"/>
    <pc:docChg chg="undo custSel modSld sldOrd">
      <pc:chgData name="Lauren Martin" userId="6d50f2fd87512064" providerId="LiveId" clId="{A716E7EC-B70A-4F89-8525-C5FCFAC7FA79}" dt="2025-01-04T17:54:44.843" v="2378" actId="20577"/>
      <pc:docMkLst>
        <pc:docMk/>
      </pc:docMkLst>
      <pc:sldChg chg="addSp modSp mod">
        <pc:chgData name="Lauren Martin" userId="6d50f2fd87512064" providerId="LiveId" clId="{A716E7EC-B70A-4F89-8525-C5FCFAC7FA79}" dt="2025-01-03T22:56:56.436" v="2346" actId="1076"/>
        <pc:sldMkLst>
          <pc:docMk/>
          <pc:sldMk cId="983495502" sldId="256"/>
        </pc:sldMkLst>
        <pc:spChg chg="mod">
          <ac:chgData name="Lauren Martin" userId="6d50f2fd87512064" providerId="LiveId" clId="{A716E7EC-B70A-4F89-8525-C5FCFAC7FA79}" dt="2025-01-03T22:56:42.498" v="2344" actId="20577"/>
          <ac:spMkLst>
            <pc:docMk/>
            <pc:sldMk cId="983495502" sldId="256"/>
            <ac:spMk id="2" creationId="{B29BD33C-8495-206F-95F2-9AB3B49EB094}"/>
          </ac:spMkLst>
        </pc:spChg>
        <pc:spChg chg="mod">
          <ac:chgData name="Lauren Martin" userId="6d50f2fd87512064" providerId="LiveId" clId="{A716E7EC-B70A-4F89-8525-C5FCFAC7FA79}" dt="2025-01-03T18:47:19.328" v="1" actId="20577"/>
          <ac:spMkLst>
            <pc:docMk/>
            <pc:sldMk cId="983495502" sldId="256"/>
            <ac:spMk id="3" creationId="{A1951710-CF9D-C3A6-F9E8-131CE2CEB847}"/>
          </ac:spMkLst>
        </pc:spChg>
        <pc:picChg chg="add mod">
          <ac:chgData name="Lauren Martin" userId="6d50f2fd87512064" providerId="LiveId" clId="{A716E7EC-B70A-4F89-8525-C5FCFAC7FA79}" dt="2025-01-03T22:56:56.436" v="2346" actId="1076"/>
          <ac:picMkLst>
            <pc:docMk/>
            <pc:sldMk cId="983495502" sldId="256"/>
            <ac:picMk id="5" creationId="{0845E011-64DD-60A4-3998-4BAC823F64D0}"/>
          </ac:picMkLst>
        </pc:picChg>
      </pc:sldChg>
      <pc:sldChg chg="addSp delSp modSp mod ord">
        <pc:chgData name="Lauren Martin" userId="6d50f2fd87512064" providerId="LiveId" clId="{A716E7EC-B70A-4F89-8525-C5FCFAC7FA79}" dt="2025-01-03T22:57:56.018" v="2376" actId="1076"/>
        <pc:sldMkLst>
          <pc:docMk/>
          <pc:sldMk cId="3296308752" sldId="257"/>
        </pc:sldMkLst>
        <pc:spChg chg="mod">
          <ac:chgData name="Lauren Martin" userId="6d50f2fd87512064" providerId="LiveId" clId="{A716E7EC-B70A-4F89-8525-C5FCFAC7FA79}" dt="2025-01-03T22:57:11.207" v="2364" actId="20577"/>
          <ac:spMkLst>
            <pc:docMk/>
            <pc:sldMk cId="3296308752" sldId="257"/>
            <ac:spMk id="2" creationId="{89270803-6A7A-D143-AFB0-C0223A76939E}"/>
          </ac:spMkLst>
        </pc:spChg>
        <pc:spChg chg="mod">
          <ac:chgData name="Lauren Martin" userId="6d50f2fd87512064" providerId="LiveId" clId="{A716E7EC-B70A-4F89-8525-C5FCFAC7FA79}" dt="2025-01-03T22:57:16.800" v="2365" actId="14100"/>
          <ac:spMkLst>
            <pc:docMk/>
            <pc:sldMk cId="3296308752" sldId="257"/>
            <ac:spMk id="3" creationId="{E80AB9CA-55E9-2A82-3838-5CB7DFA82109}"/>
          </ac:spMkLst>
        </pc:spChg>
        <pc:spChg chg="add del">
          <ac:chgData name="Lauren Martin" userId="6d50f2fd87512064" providerId="LiveId" clId="{A716E7EC-B70A-4F89-8525-C5FCFAC7FA79}" dt="2025-01-03T22:57:24.712" v="2367" actId="22"/>
          <ac:spMkLst>
            <pc:docMk/>
            <pc:sldMk cId="3296308752" sldId="257"/>
            <ac:spMk id="5" creationId="{46F46E2F-EBFF-4B96-42E2-3CF315DEF263}"/>
          </ac:spMkLst>
        </pc:spChg>
        <pc:spChg chg="add del">
          <ac:chgData name="Lauren Martin" userId="6d50f2fd87512064" providerId="LiveId" clId="{A716E7EC-B70A-4F89-8525-C5FCFAC7FA79}" dt="2025-01-03T22:57:25.848" v="2369" actId="22"/>
          <ac:spMkLst>
            <pc:docMk/>
            <pc:sldMk cId="3296308752" sldId="257"/>
            <ac:spMk id="7" creationId="{CAC00DD2-B150-B842-3725-603E04804415}"/>
          </ac:spMkLst>
        </pc:spChg>
        <pc:spChg chg="add mod">
          <ac:chgData name="Lauren Martin" userId="6d50f2fd87512064" providerId="LiveId" clId="{A716E7EC-B70A-4F89-8525-C5FCFAC7FA79}" dt="2025-01-03T22:57:56.018" v="2376" actId="1076"/>
          <ac:spMkLst>
            <pc:docMk/>
            <pc:sldMk cId="3296308752" sldId="257"/>
            <ac:spMk id="9" creationId="{E8E113AC-87D3-BB9F-2EB8-D6A070731F8D}"/>
          </ac:spMkLst>
        </pc:spChg>
      </pc:sldChg>
      <pc:sldChg chg="modSp mod">
        <pc:chgData name="Lauren Martin" userId="6d50f2fd87512064" providerId="LiveId" clId="{A716E7EC-B70A-4F89-8525-C5FCFAC7FA79}" dt="2025-01-03T19:27:21.106" v="372" actId="20577"/>
        <pc:sldMkLst>
          <pc:docMk/>
          <pc:sldMk cId="3373321807" sldId="259"/>
        </pc:sldMkLst>
        <pc:spChg chg="mod">
          <ac:chgData name="Lauren Martin" userId="6d50f2fd87512064" providerId="LiveId" clId="{A716E7EC-B70A-4F89-8525-C5FCFAC7FA79}" dt="2025-01-03T19:24:22.362" v="133" actId="207"/>
          <ac:spMkLst>
            <pc:docMk/>
            <pc:sldMk cId="3373321807" sldId="259"/>
            <ac:spMk id="2" creationId="{54DB69F1-25BA-DF65-F21A-3D9F04FB53A9}"/>
          </ac:spMkLst>
        </pc:spChg>
        <pc:spChg chg="mod">
          <ac:chgData name="Lauren Martin" userId="6d50f2fd87512064" providerId="LiveId" clId="{A716E7EC-B70A-4F89-8525-C5FCFAC7FA79}" dt="2025-01-03T19:27:21.106" v="372" actId="20577"/>
          <ac:spMkLst>
            <pc:docMk/>
            <pc:sldMk cId="3373321807" sldId="259"/>
            <ac:spMk id="8" creationId="{6B943AB2-53E9-D9B1-3E8F-6DF31C086AE0}"/>
          </ac:spMkLst>
        </pc:spChg>
        <pc:picChg chg="mod">
          <ac:chgData name="Lauren Martin" userId="6d50f2fd87512064" providerId="LiveId" clId="{A716E7EC-B70A-4F89-8525-C5FCFAC7FA79}" dt="2025-01-03T19:05:17.586" v="132" actId="1076"/>
          <ac:picMkLst>
            <pc:docMk/>
            <pc:sldMk cId="3373321807" sldId="259"/>
            <ac:picMk id="3" creationId="{A54349AF-369F-DEE1-30F9-CA1329829D5F}"/>
          </ac:picMkLst>
        </pc:picChg>
      </pc:sldChg>
      <pc:sldChg chg="modSp mod">
        <pc:chgData name="Lauren Martin" userId="6d50f2fd87512064" providerId="LiveId" clId="{A716E7EC-B70A-4F89-8525-C5FCFAC7FA79}" dt="2025-01-04T17:54:14.106" v="2377" actId="20577"/>
        <pc:sldMkLst>
          <pc:docMk/>
          <pc:sldMk cId="1540604218" sldId="260"/>
        </pc:sldMkLst>
        <pc:spChg chg="mod">
          <ac:chgData name="Lauren Martin" userId="6d50f2fd87512064" providerId="LiveId" clId="{A716E7EC-B70A-4F89-8525-C5FCFAC7FA79}" dt="2025-01-03T19:28:00.941" v="384" actId="20577"/>
          <ac:spMkLst>
            <pc:docMk/>
            <pc:sldMk cId="1540604218" sldId="260"/>
            <ac:spMk id="2" creationId="{51E18177-444D-7009-41D3-5D4C37BE1ED6}"/>
          </ac:spMkLst>
        </pc:spChg>
        <pc:spChg chg="mod">
          <ac:chgData name="Lauren Martin" userId="6d50f2fd87512064" providerId="LiveId" clId="{A716E7EC-B70A-4F89-8525-C5FCFAC7FA79}" dt="2025-01-04T17:54:14.106" v="2377" actId="20577"/>
          <ac:spMkLst>
            <pc:docMk/>
            <pc:sldMk cId="1540604218" sldId="260"/>
            <ac:spMk id="8" creationId="{773BC9CD-F155-C3BB-736F-728E2BAC7E3B}"/>
          </ac:spMkLst>
        </pc:spChg>
        <pc:picChg chg="mod">
          <ac:chgData name="Lauren Martin" userId="6d50f2fd87512064" providerId="LiveId" clId="{A716E7EC-B70A-4F89-8525-C5FCFAC7FA79}" dt="2025-01-03T19:27:41.113" v="376" actId="14826"/>
          <ac:picMkLst>
            <pc:docMk/>
            <pc:sldMk cId="1540604218" sldId="260"/>
            <ac:picMk id="5" creationId="{556EDE5A-DF04-37B7-0660-B072ECF8C9E5}"/>
          </ac:picMkLst>
        </pc:picChg>
      </pc:sldChg>
      <pc:sldChg chg="modSp mod">
        <pc:chgData name="Lauren Martin" userId="6d50f2fd87512064" providerId="LiveId" clId="{A716E7EC-B70A-4F89-8525-C5FCFAC7FA79}" dt="2025-01-03T19:47:13.050" v="1017" actId="20577"/>
        <pc:sldMkLst>
          <pc:docMk/>
          <pc:sldMk cId="3399099372" sldId="261"/>
        </pc:sldMkLst>
        <pc:spChg chg="mod">
          <ac:chgData name="Lauren Martin" userId="6d50f2fd87512064" providerId="LiveId" clId="{A716E7EC-B70A-4F89-8525-C5FCFAC7FA79}" dt="2025-01-03T19:44:45.074" v="705" actId="20577"/>
          <ac:spMkLst>
            <pc:docMk/>
            <pc:sldMk cId="3399099372" sldId="261"/>
            <ac:spMk id="2" creationId="{F11D8C6F-B13E-2C0D-DCC3-F4AA3A3FA1E3}"/>
          </ac:spMkLst>
        </pc:spChg>
        <pc:spChg chg="mod">
          <ac:chgData name="Lauren Martin" userId="6d50f2fd87512064" providerId="LiveId" clId="{A716E7EC-B70A-4F89-8525-C5FCFAC7FA79}" dt="2025-01-03T19:47:13.050" v="1017" actId="20577"/>
          <ac:spMkLst>
            <pc:docMk/>
            <pc:sldMk cId="3399099372" sldId="261"/>
            <ac:spMk id="8" creationId="{3B9EC61A-9009-61A1-5271-7E8C40183FF4}"/>
          </ac:spMkLst>
        </pc:spChg>
        <pc:picChg chg="mod">
          <ac:chgData name="Lauren Martin" userId="6d50f2fd87512064" providerId="LiveId" clId="{A716E7EC-B70A-4F89-8525-C5FCFAC7FA79}" dt="2025-01-03T19:44:38.612" v="698" actId="14826"/>
          <ac:picMkLst>
            <pc:docMk/>
            <pc:sldMk cId="3399099372" sldId="261"/>
            <ac:picMk id="3" creationId="{55938968-6F08-D253-9F05-373660414B73}"/>
          </ac:picMkLst>
        </pc:picChg>
      </pc:sldChg>
      <pc:sldChg chg="modSp mod">
        <pc:chgData name="Lauren Martin" userId="6d50f2fd87512064" providerId="LiveId" clId="{A716E7EC-B70A-4F89-8525-C5FCFAC7FA79}" dt="2025-01-04T17:54:44.843" v="2378" actId="20577"/>
        <pc:sldMkLst>
          <pc:docMk/>
          <pc:sldMk cId="758357300" sldId="262"/>
        </pc:sldMkLst>
        <pc:spChg chg="mod">
          <ac:chgData name="Lauren Martin" userId="6d50f2fd87512064" providerId="LiveId" clId="{A716E7EC-B70A-4F89-8525-C5FCFAC7FA79}" dt="2025-01-03T19:47:41.600" v="1035" actId="207"/>
          <ac:spMkLst>
            <pc:docMk/>
            <pc:sldMk cId="758357300" sldId="262"/>
            <ac:spMk id="2" creationId="{09B509E5-EC55-6913-426C-B881794A8478}"/>
          </ac:spMkLst>
        </pc:spChg>
        <pc:spChg chg="mod">
          <ac:chgData name="Lauren Martin" userId="6d50f2fd87512064" providerId="LiveId" clId="{A716E7EC-B70A-4F89-8525-C5FCFAC7FA79}" dt="2025-01-04T17:54:44.843" v="2378" actId="20577"/>
          <ac:spMkLst>
            <pc:docMk/>
            <pc:sldMk cId="758357300" sldId="262"/>
            <ac:spMk id="8" creationId="{876310D0-0DAE-129D-F990-1ED0FB2C742F}"/>
          </ac:spMkLst>
        </pc:spChg>
        <pc:picChg chg="mod">
          <ac:chgData name="Lauren Martin" userId="6d50f2fd87512064" providerId="LiveId" clId="{A716E7EC-B70A-4F89-8525-C5FCFAC7FA79}" dt="2025-01-03T19:47:30.938" v="1019" actId="14826"/>
          <ac:picMkLst>
            <pc:docMk/>
            <pc:sldMk cId="758357300" sldId="262"/>
            <ac:picMk id="5" creationId="{DD548A34-A2EB-FE9B-00BC-CD2E014F72A3}"/>
          </ac:picMkLst>
        </pc:picChg>
      </pc:sldChg>
      <pc:sldChg chg="addSp delSp modSp mod">
        <pc:chgData name="Lauren Martin" userId="6d50f2fd87512064" providerId="LiveId" clId="{A716E7EC-B70A-4F89-8525-C5FCFAC7FA79}" dt="2025-01-03T20:04:36.506" v="1738" actId="20577"/>
        <pc:sldMkLst>
          <pc:docMk/>
          <pc:sldMk cId="4214896135" sldId="263"/>
        </pc:sldMkLst>
        <pc:spChg chg="mod">
          <ac:chgData name="Lauren Martin" userId="6d50f2fd87512064" providerId="LiveId" clId="{A716E7EC-B70A-4F89-8525-C5FCFAC7FA79}" dt="2025-01-03T19:56:00.098" v="1455" actId="207"/>
          <ac:spMkLst>
            <pc:docMk/>
            <pc:sldMk cId="4214896135" sldId="263"/>
            <ac:spMk id="2" creationId="{46C7F99B-7B88-D3DE-1F7E-129E11B3A391}"/>
          </ac:spMkLst>
        </pc:spChg>
        <pc:spChg chg="add del">
          <ac:chgData name="Lauren Martin" userId="6d50f2fd87512064" providerId="LiveId" clId="{A716E7EC-B70A-4F89-8525-C5FCFAC7FA79}" dt="2025-01-03T19:55:28.799" v="1439" actId="22"/>
          <ac:spMkLst>
            <pc:docMk/>
            <pc:sldMk cId="4214896135" sldId="263"/>
            <ac:spMk id="5" creationId="{A9C2F449-DFF9-B3B6-4BF8-E426300E435B}"/>
          </ac:spMkLst>
        </pc:spChg>
        <pc:spChg chg="mod">
          <ac:chgData name="Lauren Martin" userId="6d50f2fd87512064" providerId="LiveId" clId="{A716E7EC-B70A-4F89-8525-C5FCFAC7FA79}" dt="2025-01-03T20:04:36.506" v="1738" actId="20577"/>
          <ac:spMkLst>
            <pc:docMk/>
            <pc:sldMk cId="4214896135" sldId="263"/>
            <ac:spMk id="8" creationId="{6896F1AA-04E2-5686-0C33-159D2D53971D}"/>
          </ac:spMkLst>
        </pc:spChg>
        <pc:picChg chg="mod">
          <ac:chgData name="Lauren Martin" userId="6d50f2fd87512064" providerId="LiveId" clId="{A716E7EC-B70A-4F89-8525-C5FCFAC7FA79}" dt="2025-01-03T19:55:40.408" v="1440" actId="14826"/>
          <ac:picMkLst>
            <pc:docMk/>
            <pc:sldMk cId="4214896135" sldId="263"/>
            <ac:picMk id="3" creationId="{1068A068-CE5B-D12B-B2B3-1B4B79D59E9A}"/>
          </ac:picMkLst>
        </pc:picChg>
      </pc:sldChg>
      <pc:sldChg chg="modSp mod">
        <pc:chgData name="Lauren Martin" userId="6d50f2fd87512064" providerId="LiveId" clId="{A716E7EC-B70A-4F89-8525-C5FCFAC7FA79}" dt="2025-01-03T20:12:30" v="2049" actId="20577"/>
        <pc:sldMkLst>
          <pc:docMk/>
          <pc:sldMk cId="2528546415" sldId="264"/>
        </pc:sldMkLst>
        <pc:spChg chg="mod">
          <ac:chgData name="Lauren Martin" userId="6d50f2fd87512064" providerId="LiveId" clId="{A716E7EC-B70A-4F89-8525-C5FCFAC7FA79}" dt="2025-01-03T20:08:35.687" v="1755" actId="20577"/>
          <ac:spMkLst>
            <pc:docMk/>
            <pc:sldMk cId="2528546415" sldId="264"/>
            <ac:spMk id="2" creationId="{537A4D64-B6DB-78C7-3571-500CEF5F11D2}"/>
          </ac:spMkLst>
        </pc:spChg>
        <pc:spChg chg="mod">
          <ac:chgData name="Lauren Martin" userId="6d50f2fd87512064" providerId="LiveId" clId="{A716E7EC-B70A-4F89-8525-C5FCFAC7FA79}" dt="2025-01-03T20:12:30" v="2049" actId="20577"/>
          <ac:spMkLst>
            <pc:docMk/>
            <pc:sldMk cId="2528546415" sldId="264"/>
            <ac:spMk id="8" creationId="{0B3B6F3B-C48F-AE3E-04AD-8602482185F0}"/>
          </ac:spMkLst>
        </pc:spChg>
        <pc:picChg chg="mod">
          <ac:chgData name="Lauren Martin" userId="6d50f2fd87512064" providerId="LiveId" clId="{A716E7EC-B70A-4F89-8525-C5FCFAC7FA79}" dt="2025-01-03T20:08:20.034" v="1741" actId="14826"/>
          <ac:picMkLst>
            <pc:docMk/>
            <pc:sldMk cId="2528546415" sldId="264"/>
            <ac:picMk id="5" creationId="{FB800A22-DE70-C1DA-4B53-FF1E52EEE292}"/>
          </ac:picMkLst>
        </pc:picChg>
      </pc:sldChg>
      <pc:sldChg chg="modSp mod">
        <pc:chgData name="Lauren Martin" userId="6d50f2fd87512064" providerId="LiveId" clId="{A716E7EC-B70A-4F89-8525-C5FCFAC7FA79}" dt="2025-01-03T20:21:04.252" v="2307" actId="20577"/>
        <pc:sldMkLst>
          <pc:docMk/>
          <pc:sldMk cId="1927754300" sldId="265"/>
        </pc:sldMkLst>
        <pc:spChg chg="mod">
          <ac:chgData name="Lauren Martin" userId="6d50f2fd87512064" providerId="LiveId" clId="{A716E7EC-B70A-4F89-8525-C5FCFAC7FA79}" dt="2025-01-03T20:13:01.581" v="2062" actId="20577"/>
          <ac:spMkLst>
            <pc:docMk/>
            <pc:sldMk cId="1927754300" sldId="265"/>
            <ac:spMk id="2" creationId="{324BF055-2F38-A68B-79AB-E4ECB200BFE0}"/>
          </ac:spMkLst>
        </pc:spChg>
        <pc:spChg chg="mod">
          <ac:chgData name="Lauren Martin" userId="6d50f2fd87512064" providerId="LiveId" clId="{A716E7EC-B70A-4F89-8525-C5FCFAC7FA79}" dt="2025-01-03T20:21:04.252" v="2307" actId="20577"/>
          <ac:spMkLst>
            <pc:docMk/>
            <pc:sldMk cId="1927754300" sldId="265"/>
            <ac:spMk id="8" creationId="{F1AFC9E1-E4AE-40CC-442D-0E179AF75196}"/>
          </ac:spMkLst>
        </pc:spChg>
        <pc:picChg chg="mod">
          <ac:chgData name="Lauren Martin" userId="6d50f2fd87512064" providerId="LiveId" clId="{A716E7EC-B70A-4F89-8525-C5FCFAC7FA79}" dt="2025-01-03T20:12:51.969" v="2052" actId="14826"/>
          <ac:picMkLst>
            <pc:docMk/>
            <pc:sldMk cId="1927754300" sldId="265"/>
            <ac:picMk id="3" creationId="{8866FF62-16CC-2DD2-D529-2B34A6C72560}"/>
          </ac:picMkLst>
        </pc:picChg>
      </pc:sldChg>
      <pc:sldChg chg="modSp mod">
        <pc:chgData name="Lauren Martin" userId="6d50f2fd87512064" providerId="LiveId" clId="{A716E7EC-B70A-4F89-8525-C5FCFAC7FA79}" dt="2025-01-03T22:57:03.557" v="2347" actId="20577"/>
        <pc:sldMkLst>
          <pc:docMk/>
          <pc:sldMk cId="3260853297" sldId="266"/>
        </pc:sldMkLst>
        <pc:spChg chg="mod">
          <ac:chgData name="Lauren Martin" userId="6d50f2fd87512064" providerId="LiveId" clId="{A716E7EC-B70A-4F89-8525-C5FCFAC7FA79}" dt="2025-01-03T22:57:03.557" v="2347" actId="20577"/>
          <ac:spMkLst>
            <pc:docMk/>
            <pc:sldMk cId="3260853297" sldId="266"/>
            <ac:spMk id="2" creationId="{23739A65-A5A5-0E14-F308-6DBECEB91837}"/>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160EA64-D806-43AC-9DF2-F8C432F32B4C}" type="datetimeFigureOut">
              <a:rPr lang="en-US" smtClean="0"/>
              <a:t>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13420785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160EA64-D806-43AC-9DF2-F8C432F32B4C}" type="datetimeFigureOut">
              <a:rPr lang="en-US" smtClean="0"/>
              <a:t>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3460724970"/>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160EA64-D806-43AC-9DF2-F8C432F32B4C}" type="datetimeFigureOut">
              <a:rPr lang="en-US" smtClean="0"/>
              <a:t>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153280631"/>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160EA64-D806-43AC-9DF2-F8C432F32B4C}" type="datetimeFigureOut">
              <a:rPr lang="en-US" smtClean="0"/>
              <a:t>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2934365956"/>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160EA64-D806-43AC-9DF2-F8C432F32B4C}" type="datetimeFigureOut">
              <a:rPr lang="en-US" smtClean="0"/>
              <a:t>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91575918"/>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160EA64-D806-43AC-9DF2-F8C432F32B4C}" type="datetimeFigureOut">
              <a:rPr lang="en-US" smtClean="0"/>
              <a:t>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1562433488"/>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smtClean="0"/>
              <a:t>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57731713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smtClean="0"/>
              <a:t>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32407719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070A7B3-6521-4DCA-87E5-044747A908C1}" type="datetimeFigureOut">
              <a:rPr lang="en-US" smtClean="0"/>
              <a:t>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4871609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160EA64-D806-43AC-9DF2-F8C432F32B4C}" type="datetimeFigureOut">
              <a:rPr lang="en-US" smtClean="0"/>
              <a:t>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20563436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B134690-1557-4C89-A502-4959FE7FAD70}" type="datetimeFigureOut">
              <a:rPr lang="en-US" smtClean="0"/>
              <a:t>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40739714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smtClean="0"/>
              <a:t>1/4/2025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2359458490"/>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smtClean="0"/>
              <a:t>1/4/2025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32926988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smtClean="0"/>
              <a:t>1/4/2025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31575957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1BE4249-C0D0-4B06-8692-E8BB871AF643}" type="datetimeFigureOut">
              <a:rPr lang="en-US" smtClean="0"/>
              <a:t>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36570462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42B0DB6-F5C7-45FB-8CF3-31B45F9C2DAC}" type="datetimeFigureOut">
              <a:rPr lang="en-US" smtClean="0"/>
              <a:t>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23186424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160EA64-D806-43AC-9DF2-F8C432F32B4C}" type="datetimeFigureOut">
              <a:rPr lang="en-US" smtClean="0"/>
              <a:t>1/4/2025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1458245428"/>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 id="2147483738" r:id="rId12"/>
    <p:sldLayoutId id="2147483739" r:id="rId13"/>
    <p:sldLayoutId id="2147483740" r:id="rId14"/>
    <p:sldLayoutId id="2147483741" r:id="rId15"/>
    <p:sldLayoutId id="2147483742" r:id="rId16"/>
  </p:sldLayoutIdLst>
  <p:hf sldNum="0"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agnt.today/_files/ugd/92c24a_12e4971846694a82aca0131f753567cf.pdf"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9BD33C-8495-206F-95F2-9AB3B49EB094}"/>
              </a:ext>
            </a:extLst>
          </p:cNvPr>
          <p:cNvSpPr>
            <a:spLocks noGrp="1"/>
          </p:cNvSpPr>
          <p:nvPr>
            <p:ph type="ctrTitle"/>
          </p:nvPr>
        </p:nvSpPr>
        <p:spPr/>
        <p:txBody>
          <a:bodyPr/>
          <a:lstStyle/>
          <a:p>
            <a:r>
              <a:rPr lang="en-US" sz="4000" dirty="0">
                <a:solidFill>
                  <a:schemeClr val="accent2">
                    <a:lumMod val="75000"/>
                  </a:schemeClr>
                </a:solidFill>
              </a:rPr>
              <a:t>Global Heart of Peace Sponsored</a:t>
            </a:r>
            <a:br>
              <a:rPr lang="en-US" sz="4000" dirty="0">
                <a:solidFill>
                  <a:schemeClr val="accent2">
                    <a:lumMod val="75000"/>
                  </a:schemeClr>
                </a:solidFill>
              </a:rPr>
            </a:br>
            <a:r>
              <a:rPr lang="en-US" sz="4000" dirty="0">
                <a:solidFill>
                  <a:schemeClr val="accent2">
                    <a:lumMod val="75000"/>
                  </a:schemeClr>
                </a:solidFill>
              </a:rPr>
              <a:t>Season of Peace and Nonviolence</a:t>
            </a:r>
          </a:p>
        </p:txBody>
      </p:sp>
      <p:sp>
        <p:nvSpPr>
          <p:cNvPr id="3" name="Subtitle 2">
            <a:extLst>
              <a:ext uri="{FF2B5EF4-FFF2-40B4-BE49-F238E27FC236}">
                <a16:creationId xmlns:a16="http://schemas.microsoft.com/office/drawing/2014/main" id="{A1951710-CF9D-C3A6-F9E8-131CE2CEB847}"/>
              </a:ext>
            </a:extLst>
          </p:cNvPr>
          <p:cNvSpPr>
            <a:spLocks noGrp="1"/>
          </p:cNvSpPr>
          <p:nvPr>
            <p:ph type="subTitle" idx="1"/>
          </p:nvPr>
        </p:nvSpPr>
        <p:spPr/>
        <p:txBody>
          <a:bodyPr/>
          <a:lstStyle/>
          <a:p>
            <a:r>
              <a:rPr lang="en-US" dirty="0"/>
              <a:t>Week 2</a:t>
            </a:r>
          </a:p>
          <a:p>
            <a:endParaRPr lang="en-US" dirty="0"/>
          </a:p>
        </p:txBody>
      </p:sp>
      <p:pic>
        <p:nvPicPr>
          <p:cNvPr id="5" name="Picture 4">
            <a:extLst>
              <a:ext uri="{FF2B5EF4-FFF2-40B4-BE49-F238E27FC236}">
                <a16:creationId xmlns:a16="http://schemas.microsoft.com/office/drawing/2014/main" id="{0845E011-64DD-60A4-3998-4BAC823F64D0}"/>
              </a:ext>
            </a:extLst>
          </p:cNvPr>
          <p:cNvPicPr>
            <a:picLocks noChangeAspect="1"/>
          </p:cNvPicPr>
          <p:nvPr/>
        </p:nvPicPr>
        <p:blipFill>
          <a:blip r:embed="rId2"/>
          <a:stretch>
            <a:fillRect/>
          </a:stretch>
        </p:blipFill>
        <p:spPr>
          <a:xfrm>
            <a:off x="1507067" y="543634"/>
            <a:ext cx="2381582" cy="1695687"/>
          </a:xfrm>
          <a:prstGeom prst="rect">
            <a:avLst/>
          </a:prstGeom>
        </p:spPr>
      </p:pic>
    </p:spTree>
    <p:extLst>
      <p:ext uri="{BB962C8B-B14F-4D97-AF65-F5344CB8AC3E}">
        <p14:creationId xmlns:p14="http://schemas.microsoft.com/office/powerpoint/2010/main" val="9834955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270803-6A7A-D143-AFB0-C0223A76939E}"/>
              </a:ext>
            </a:extLst>
          </p:cNvPr>
          <p:cNvSpPr>
            <a:spLocks noGrp="1"/>
          </p:cNvSpPr>
          <p:nvPr>
            <p:ph type="title"/>
          </p:nvPr>
        </p:nvSpPr>
        <p:spPr>
          <a:xfrm>
            <a:off x="548125" y="213664"/>
            <a:ext cx="8596668" cy="602974"/>
          </a:xfrm>
        </p:spPr>
        <p:txBody>
          <a:bodyPr>
            <a:normAutofit fontScale="90000"/>
          </a:bodyPr>
          <a:lstStyle/>
          <a:p>
            <a:r>
              <a:rPr lang="en-US" dirty="0">
                <a:solidFill>
                  <a:schemeClr val="accent2">
                    <a:lumMod val="75000"/>
                  </a:schemeClr>
                </a:solidFill>
              </a:rPr>
              <a:t>Week 2 Words- Added Resources</a:t>
            </a:r>
          </a:p>
        </p:txBody>
      </p:sp>
      <p:sp>
        <p:nvSpPr>
          <p:cNvPr id="3" name="Content Placeholder 2">
            <a:extLst>
              <a:ext uri="{FF2B5EF4-FFF2-40B4-BE49-F238E27FC236}">
                <a16:creationId xmlns:a16="http://schemas.microsoft.com/office/drawing/2014/main" id="{E80AB9CA-55E9-2A82-3838-5CB7DFA82109}"/>
              </a:ext>
            </a:extLst>
          </p:cNvPr>
          <p:cNvSpPr>
            <a:spLocks noGrp="1"/>
          </p:cNvSpPr>
          <p:nvPr>
            <p:ph idx="1"/>
          </p:nvPr>
        </p:nvSpPr>
        <p:spPr>
          <a:xfrm>
            <a:off x="687273" y="1014606"/>
            <a:ext cx="8596668" cy="5376256"/>
          </a:xfrm>
        </p:spPr>
        <p:txBody>
          <a:bodyPr>
            <a:normAutofit fontScale="92500" lnSpcReduction="20000"/>
          </a:bodyPr>
          <a:lstStyle/>
          <a:p>
            <a:r>
              <a:rPr lang="en-US" b="1" dirty="0"/>
              <a:t>Day 8 – HEALING (Feb. 6) -</a:t>
            </a:r>
            <a:r>
              <a:rPr lang="en-US" dirty="0"/>
              <a:t>Everything happens for a reason.  Think of ways you have grown and matured from challenging experiences in your life. </a:t>
            </a:r>
          </a:p>
          <a:p>
            <a:r>
              <a:rPr lang="en-US" b="1" dirty="0"/>
              <a:t>Day 9 –DREAMING (Feb. 7)-</a:t>
            </a:r>
            <a:r>
              <a:rPr lang="en-US" dirty="0"/>
              <a:t>Dreaming is the first step to doing.  Today, don’t only dream of peace. Live it. </a:t>
            </a:r>
          </a:p>
          <a:p>
            <a:r>
              <a:rPr lang="en-US" b="1" dirty="0"/>
              <a:t>Day 10 – FAITH (Feb. 8)-</a:t>
            </a:r>
            <a:r>
              <a:rPr lang="en-US" dirty="0"/>
              <a:t>We all have obstacles in our lives, however big or small.   No one’s life is better or worse than any other’s. What always gets us through is faith: the faith that with every closed door is an open window. Today have faith. </a:t>
            </a:r>
          </a:p>
          <a:p>
            <a:r>
              <a:rPr lang="en-US" b="1" dirty="0"/>
              <a:t>Day 11 – CONTEMPLATION (Feb. 9)-</a:t>
            </a:r>
            <a:r>
              <a:rPr lang="en-US" dirty="0"/>
              <a:t>Today, we will practice contemplation.  When you close your eyes and breathe, relax and think about the positive things in your life right now. Then open your eyes and write down your good thoughts. </a:t>
            </a:r>
          </a:p>
          <a:p>
            <a:r>
              <a:rPr lang="en-US" b="1" dirty="0"/>
              <a:t>Day 12 – GROUNDEDNESS (Feb. 10)- </a:t>
            </a:r>
            <a:r>
              <a:rPr lang="en-US" dirty="0"/>
              <a:t>Gandhi said, "To forget how to dig the earth and tend the soil is to forget ourselves."  When we are angry with ourselves, we can't see things clearly. Today we should let go of our grudges against others and ourselves, so we can be grounded in our lives, and really feel our experiences. </a:t>
            </a:r>
          </a:p>
          <a:p>
            <a:r>
              <a:rPr lang="en-US" b="1" dirty="0"/>
              <a:t>Day 13 – CREATIVITY (Feb. 11)- </a:t>
            </a:r>
            <a:r>
              <a:rPr lang="en-US" dirty="0"/>
              <a:t>Every day we are creative without even realizing it.  We put on make-up, or do our hair, or go through work in a fog.  Today let’s all take some time to create something to express our feelings. </a:t>
            </a:r>
          </a:p>
          <a:p>
            <a:r>
              <a:rPr lang="en-US" b="1" dirty="0"/>
              <a:t>Day 14 – HUMILITY (Feb. 12)-</a:t>
            </a:r>
            <a:r>
              <a:rPr lang="en-US" dirty="0"/>
              <a:t>Making mistakes is a part of our day-to-day lives. Why don't we change our views on humility and start focusing on learning from our mistakes instead of dwelling on them.  Today think of a past mistake and take the time to truly think about what you learned from it and why.</a:t>
            </a:r>
          </a:p>
        </p:txBody>
      </p:sp>
      <p:sp>
        <p:nvSpPr>
          <p:cNvPr id="9" name="TextBox 8">
            <a:extLst>
              <a:ext uri="{FF2B5EF4-FFF2-40B4-BE49-F238E27FC236}">
                <a16:creationId xmlns:a16="http://schemas.microsoft.com/office/drawing/2014/main" id="{E8E113AC-87D3-BB9F-2EB8-D6A070731F8D}"/>
              </a:ext>
            </a:extLst>
          </p:cNvPr>
          <p:cNvSpPr txBox="1"/>
          <p:nvPr/>
        </p:nvSpPr>
        <p:spPr>
          <a:xfrm>
            <a:off x="548125" y="6536614"/>
            <a:ext cx="6102626" cy="215444"/>
          </a:xfrm>
          <a:prstGeom prst="rect">
            <a:avLst/>
          </a:prstGeom>
          <a:noFill/>
        </p:spPr>
        <p:txBody>
          <a:bodyPr wrap="square">
            <a:spAutoFit/>
          </a:bodyPr>
          <a:lstStyle/>
          <a:p>
            <a:r>
              <a:rPr lang="en-US" sz="800" dirty="0"/>
              <a:t>Document Source: </a:t>
            </a:r>
            <a:r>
              <a:rPr lang="en-US" sz="800" dirty="0">
                <a:solidFill>
                  <a:schemeClr val="accent2">
                    <a:lumMod val="75000"/>
                  </a:schemeClr>
                </a:solidFill>
                <a:hlinkClick r:id="rId2">
                  <a:extLst>
                    <a:ext uri="{A12FA001-AC4F-418D-AE19-62706E023703}">
                      <ahyp:hlinkClr xmlns:ahyp="http://schemas.microsoft.com/office/drawing/2018/hyperlinkcolor" val="tx"/>
                    </a:ext>
                  </a:extLst>
                </a:hlinkClick>
              </a:rPr>
              <a:t>Microsoft Word - 64-Daily_Practices-TEENS.doc</a:t>
            </a:r>
            <a:endParaRPr lang="en-US" sz="800" dirty="0">
              <a:solidFill>
                <a:schemeClr val="accent2">
                  <a:lumMod val="75000"/>
                </a:schemeClr>
              </a:solidFill>
            </a:endParaRPr>
          </a:p>
        </p:txBody>
      </p:sp>
    </p:spTree>
    <p:extLst>
      <p:ext uri="{BB962C8B-B14F-4D97-AF65-F5344CB8AC3E}">
        <p14:creationId xmlns:p14="http://schemas.microsoft.com/office/powerpoint/2010/main" val="32963087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DB69F1-25BA-DF65-F21A-3D9F04FB53A9}"/>
              </a:ext>
            </a:extLst>
          </p:cNvPr>
          <p:cNvSpPr>
            <a:spLocks noGrp="1"/>
          </p:cNvSpPr>
          <p:nvPr>
            <p:ph type="title"/>
          </p:nvPr>
        </p:nvSpPr>
        <p:spPr>
          <a:xfrm>
            <a:off x="677334" y="609600"/>
            <a:ext cx="8596668" cy="722243"/>
          </a:xfrm>
        </p:spPr>
        <p:txBody>
          <a:bodyPr/>
          <a:lstStyle/>
          <a:p>
            <a:r>
              <a:rPr lang="en-US" dirty="0">
                <a:solidFill>
                  <a:schemeClr val="accent2">
                    <a:lumMod val="75000"/>
                  </a:schemeClr>
                </a:solidFill>
              </a:rPr>
              <a:t>Day 8: Healing</a:t>
            </a:r>
          </a:p>
        </p:txBody>
      </p:sp>
      <p:pic>
        <p:nvPicPr>
          <p:cNvPr id="3" name="Picture 2">
            <a:extLst>
              <a:ext uri="{FF2B5EF4-FFF2-40B4-BE49-F238E27FC236}">
                <a16:creationId xmlns:a16="http://schemas.microsoft.com/office/drawing/2014/main" id="{A54349AF-369F-DEE1-30F9-CA1329829D5F}"/>
              </a:ext>
            </a:extLst>
          </p:cNvPr>
          <p:cNvPicPr>
            <a:picLocks noChangeAspect="1"/>
          </p:cNvPicPr>
          <p:nvPr/>
        </p:nvPicPr>
        <p:blipFill>
          <a:blip r:embed="rId2"/>
          <a:srcRect/>
          <a:stretch/>
        </p:blipFill>
        <p:spPr>
          <a:xfrm>
            <a:off x="7818831" y="1514926"/>
            <a:ext cx="4082726" cy="4082726"/>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8" name="Rectangle: Rounded Corners 7">
            <a:extLst>
              <a:ext uri="{FF2B5EF4-FFF2-40B4-BE49-F238E27FC236}">
                <a16:creationId xmlns:a16="http://schemas.microsoft.com/office/drawing/2014/main" id="{6B943AB2-53E9-D9B1-3E8F-6DF31C086AE0}"/>
              </a:ext>
            </a:extLst>
          </p:cNvPr>
          <p:cNvSpPr/>
          <p:nvPr/>
        </p:nvSpPr>
        <p:spPr>
          <a:xfrm>
            <a:off x="844826" y="1328002"/>
            <a:ext cx="6132444" cy="4615598"/>
          </a:xfrm>
          <a:prstGeom prst="roundRect">
            <a:avLst/>
          </a:prstGeom>
          <a:gradFill flip="none" rotWithShape="1">
            <a:gsLst>
              <a:gs pos="0">
                <a:schemeClr val="accent4">
                  <a:lumMod val="67000"/>
                </a:schemeClr>
              </a:gs>
              <a:gs pos="48000">
                <a:schemeClr val="accent4">
                  <a:lumMod val="97000"/>
                  <a:lumOff val="3000"/>
                </a:schemeClr>
              </a:gs>
              <a:gs pos="100000">
                <a:schemeClr val="accent4">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marL="285750" indent="-285750">
              <a:buFont typeface="Wingdings" panose="05000000000000000000" pitchFamily="2" charset="2"/>
              <a:buChar char="Ø"/>
            </a:pPr>
            <a:r>
              <a:rPr lang="en-US" sz="2000" dirty="0"/>
              <a:t>Why is healing important?</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What area in your life are you resisting healing?</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How does the idea that healing is revealing feel to you?</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What steps are you willing to take to heal the difficult wound you’ve been avoiding?</a:t>
            </a:r>
          </a:p>
        </p:txBody>
      </p:sp>
    </p:spTree>
    <p:extLst>
      <p:ext uri="{BB962C8B-B14F-4D97-AF65-F5344CB8AC3E}">
        <p14:creationId xmlns:p14="http://schemas.microsoft.com/office/powerpoint/2010/main" val="33733218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8071C3-835A-0386-CE87-4DE50BD10A1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E18177-444D-7009-41D3-5D4C37BE1ED6}"/>
              </a:ext>
            </a:extLst>
          </p:cNvPr>
          <p:cNvSpPr>
            <a:spLocks noGrp="1"/>
          </p:cNvSpPr>
          <p:nvPr>
            <p:ph type="title"/>
          </p:nvPr>
        </p:nvSpPr>
        <p:spPr>
          <a:xfrm>
            <a:off x="677334" y="609600"/>
            <a:ext cx="8596668" cy="722243"/>
          </a:xfrm>
        </p:spPr>
        <p:txBody>
          <a:bodyPr/>
          <a:lstStyle/>
          <a:p>
            <a:r>
              <a:rPr lang="en-US" dirty="0">
                <a:solidFill>
                  <a:schemeClr val="accent2">
                    <a:lumMod val="75000"/>
                  </a:schemeClr>
                </a:solidFill>
              </a:rPr>
              <a:t>Day 9: Dreaming</a:t>
            </a:r>
          </a:p>
        </p:txBody>
      </p:sp>
      <p:sp>
        <p:nvSpPr>
          <p:cNvPr id="8" name="Rectangle: Rounded Corners 7">
            <a:extLst>
              <a:ext uri="{FF2B5EF4-FFF2-40B4-BE49-F238E27FC236}">
                <a16:creationId xmlns:a16="http://schemas.microsoft.com/office/drawing/2014/main" id="{773BC9CD-F155-C3BB-736F-728E2BAC7E3B}"/>
              </a:ext>
            </a:extLst>
          </p:cNvPr>
          <p:cNvSpPr/>
          <p:nvPr/>
        </p:nvSpPr>
        <p:spPr>
          <a:xfrm>
            <a:off x="5247861" y="1331843"/>
            <a:ext cx="6132444" cy="4615598"/>
          </a:xfrm>
          <a:prstGeom prst="roundRect">
            <a:avLst/>
          </a:prstGeom>
          <a:gradFill flip="none" rotWithShape="1">
            <a:gsLst>
              <a:gs pos="0">
                <a:schemeClr val="accent4">
                  <a:lumMod val="67000"/>
                </a:schemeClr>
              </a:gs>
              <a:gs pos="48000">
                <a:schemeClr val="accent4">
                  <a:lumMod val="97000"/>
                  <a:lumOff val="3000"/>
                </a:schemeClr>
              </a:gs>
              <a:gs pos="100000">
                <a:schemeClr val="accent4">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marL="285750" indent="-285750">
              <a:buFont typeface="Wingdings" panose="05000000000000000000" pitchFamily="2" charset="2"/>
              <a:buChar char="Ø"/>
            </a:pPr>
            <a:r>
              <a:rPr lang="en-US" sz="2000" dirty="0"/>
              <a:t>What gets in the way of you dreaming?</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If you could create anything in your life that you wanted to, what would it be?</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Think back to being a child when you dreamed big, what was your biggest dream?  What stopped you from achieving it?</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What benefits can you gain by starting to dream again?</a:t>
            </a:r>
          </a:p>
          <a:p>
            <a:pPr marL="285750" indent="-285750">
              <a:buFont typeface="Wingdings" panose="05000000000000000000" pitchFamily="2" charset="2"/>
              <a:buChar char="Ø"/>
            </a:pPr>
            <a:endParaRPr lang="en-US" sz="2000" dirty="0"/>
          </a:p>
        </p:txBody>
      </p:sp>
      <p:pic>
        <p:nvPicPr>
          <p:cNvPr id="5" name="Picture 4">
            <a:extLst>
              <a:ext uri="{FF2B5EF4-FFF2-40B4-BE49-F238E27FC236}">
                <a16:creationId xmlns:a16="http://schemas.microsoft.com/office/drawing/2014/main" id="{556EDE5A-DF04-37B7-0660-B072ECF8C9E5}"/>
              </a:ext>
            </a:extLst>
          </p:cNvPr>
          <p:cNvPicPr>
            <a:picLocks noChangeAspect="1"/>
          </p:cNvPicPr>
          <p:nvPr/>
        </p:nvPicPr>
        <p:blipFill>
          <a:blip r:embed="rId2"/>
          <a:srcRect l="8085" r="8085"/>
          <a:stretch/>
        </p:blipFill>
        <p:spPr>
          <a:xfrm>
            <a:off x="314739" y="1699856"/>
            <a:ext cx="3716971" cy="3716971"/>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extLst>
      <p:ext uri="{BB962C8B-B14F-4D97-AF65-F5344CB8AC3E}">
        <p14:creationId xmlns:p14="http://schemas.microsoft.com/office/powerpoint/2010/main" val="15406042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F1F870-A355-AE1D-8044-CD67248009A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1D8C6F-B13E-2C0D-DCC3-F4AA3A3FA1E3}"/>
              </a:ext>
            </a:extLst>
          </p:cNvPr>
          <p:cNvSpPr>
            <a:spLocks noGrp="1"/>
          </p:cNvSpPr>
          <p:nvPr>
            <p:ph type="title"/>
          </p:nvPr>
        </p:nvSpPr>
        <p:spPr>
          <a:xfrm>
            <a:off x="677334" y="609600"/>
            <a:ext cx="8596668" cy="722243"/>
          </a:xfrm>
        </p:spPr>
        <p:txBody>
          <a:bodyPr/>
          <a:lstStyle/>
          <a:p>
            <a:r>
              <a:rPr lang="en-US" dirty="0">
                <a:solidFill>
                  <a:schemeClr val="accent2">
                    <a:lumMod val="75000"/>
                  </a:schemeClr>
                </a:solidFill>
              </a:rPr>
              <a:t>Day 10: Faith</a:t>
            </a:r>
          </a:p>
        </p:txBody>
      </p:sp>
      <p:pic>
        <p:nvPicPr>
          <p:cNvPr id="3" name="Picture 2">
            <a:extLst>
              <a:ext uri="{FF2B5EF4-FFF2-40B4-BE49-F238E27FC236}">
                <a16:creationId xmlns:a16="http://schemas.microsoft.com/office/drawing/2014/main" id="{55938968-6F08-D253-9F05-373660414B73}"/>
              </a:ext>
            </a:extLst>
          </p:cNvPr>
          <p:cNvPicPr>
            <a:picLocks noChangeAspect="1"/>
          </p:cNvPicPr>
          <p:nvPr/>
        </p:nvPicPr>
        <p:blipFill>
          <a:blip r:embed="rId2"/>
          <a:srcRect/>
          <a:stretch/>
        </p:blipFill>
        <p:spPr>
          <a:xfrm>
            <a:off x="7818831" y="1504986"/>
            <a:ext cx="4082726" cy="4082726"/>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8" name="Rectangle: Rounded Corners 7">
            <a:extLst>
              <a:ext uri="{FF2B5EF4-FFF2-40B4-BE49-F238E27FC236}">
                <a16:creationId xmlns:a16="http://schemas.microsoft.com/office/drawing/2014/main" id="{3B9EC61A-9009-61A1-5271-7E8C40183FF4}"/>
              </a:ext>
            </a:extLst>
          </p:cNvPr>
          <p:cNvSpPr/>
          <p:nvPr/>
        </p:nvSpPr>
        <p:spPr>
          <a:xfrm>
            <a:off x="844826" y="1328002"/>
            <a:ext cx="6132444" cy="4615598"/>
          </a:xfrm>
          <a:prstGeom prst="roundRect">
            <a:avLst/>
          </a:prstGeom>
          <a:gradFill flip="none" rotWithShape="1">
            <a:gsLst>
              <a:gs pos="0">
                <a:schemeClr val="accent4">
                  <a:lumMod val="67000"/>
                </a:schemeClr>
              </a:gs>
              <a:gs pos="48000">
                <a:schemeClr val="accent4">
                  <a:lumMod val="97000"/>
                  <a:lumOff val="3000"/>
                </a:schemeClr>
              </a:gs>
              <a:gs pos="100000">
                <a:schemeClr val="accent4">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marL="285750" indent="-285750">
              <a:buFont typeface="Wingdings" panose="05000000000000000000" pitchFamily="2" charset="2"/>
              <a:buChar char="Ø"/>
            </a:pPr>
            <a:r>
              <a:rPr lang="en-US" sz="2000" dirty="0"/>
              <a:t>What does faith mean to you?</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What struggles do you have with your faith?</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How do you feel about people who have different faith than you?</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How open are you to learning about faith and what it means to people who believe differently than you?</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What steps are you willing to take to grow your faith?</a:t>
            </a:r>
          </a:p>
        </p:txBody>
      </p:sp>
    </p:spTree>
    <p:extLst>
      <p:ext uri="{BB962C8B-B14F-4D97-AF65-F5344CB8AC3E}">
        <p14:creationId xmlns:p14="http://schemas.microsoft.com/office/powerpoint/2010/main" val="33990993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4C602F-FD53-D6D6-968E-40903E6C46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9B509E5-EC55-6913-426C-B881794A8478}"/>
              </a:ext>
            </a:extLst>
          </p:cNvPr>
          <p:cNvSpPr>
            <a:spLocks noGrp="1"/>
          </p:cNvSpPr>
          <p:nvPr>
            <p:ph type="title"/>
          </p:nvPr>
        </p:nvSpPr>
        <p:spPr>
          <a:xfrm>
            <a:off x="677334" y="609600"/>
            <a:ext cx="8596668" cy="722243"/>
          </a:xfrm>
        </p:spPr>
        <p:txBody>
          <a:bodyPr/>
          <a:lstStyle/>
          <a:p>
            <a:r>
              <a:rPr lang="en-US" dirty="0">
                <a:solidFill>
                  <a:schemeClr val="accent2">
                    <a:lumMod val="75000"/>
                  </a:schemeClr>
                </a:solidFill>
              </a:rPr>
              <a:t>Day 11: Contemplation</a:t>
            </a:r>
          </a:p>
        </p:txBody>
      </p:sp>
      <p:sp>
        <p:nvSpPr>
          <p:cNvPr id="8" name="Rectangle: Rounded Corners 7">
            <a:extLst>
              <a:ext uri="{FF2B5EF4-FFF2-40B4-BE49-F238E27FC236}">
                <a16:creationId xmlns:a16="http://schemas.microsoft.com/office/drawing/2014/main" id="{876310D0-0DAE-129D-F990-1ED0FB2C742F}"/>
              </a:ext>
            </a:extLst>
          </p:cNvPr>
          <p:cNvSpPr/>
          <p:nvPr/>
        </p:nvSpPr>
        <p:spPr>
          <a:xfrm>
            <a:off x="5247861" y="1331843"/>
            <a:ext cx="6132444" cy="4615598"/>
          </a:xfrm>
          <a:prstGeom prst="roundRect">
            <a:avLst/>
          </a:prstGeom>
          <a:gradFill flip="none" rotWithShape="1">
            <a:gsLst>
              <a:gs pos="0">
                <a:schemeClr val="accent4">
                  <a:lumMod val="67000"/>
                </a:schemeClr>
              </a:gs>
              <a:gs pos="48000">
                <a:schemeClr val="accent4">
                  <a:lumMod val="97000"/>
                  <a:lumOff val="3000"/>
                </a:schemeClr>
              </a:gs>
              <a:gs pos="100000">
                <a:schemeClr val="accent4">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marL="285750" indent="-285750">
              <a:buFont typeface="Wingdings" panose="05000000000000000000" pitchFamily="2" charset="2"/>
              <a:buChar char="Ø"/>
            </a:pPr>
            <a:r>
              <a:rPr lang="en-US" sz="2000" dirty="0"/>
              <a:t>Is contemplation easy for you?</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How is contemplation different from dreaming?</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When </a:t>
            </a:r>
            <a:r>
              <a:rPr lang="en-US" sz="2000"/>
              <a:t>in contemplation, </a:t>
            </a:r>
            <a:r>
              <a:rPr lang="en-US" sz="2000" dirty="0"/>
              <a:t>do you focus on the positives or the negatives? What happens if you shift your contemplation to only the positive?</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How can you commit to bringing more contemplation into your life?</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endParaRPr lang="en-US" sz="2000" dirty="0"/>
          </a:p>
        </p:txBody>
      </p:sp>
      <p:pic>
        <p:nvPicPr>
          <p:cNvPr id="5" name="Picture 4">
            <a:extLst>
              <a:ext uri="{FF2B5EF4-FFF2-40B4-BE49-F238E27FC236}">
                <a16:creationId xmlns:a16="http://schemas.microsoft.com/office/drawing/2014/main" id="{DD548A34-A2EB-FE9B-00BC-CD2E014F72A3}"/>
              </a:ext>
            </a:extLst>
          </p:cNvPr>
          <p:cNvPicPr>
            <a:picLocks noChangeAspect="1"/>
          </p:cNvPicPr>
          <p:nvPr/>
        </p:nvPicPr>
        <p:blipFill>
          <a:blip r:embed="rId2"/>
          <a:srcRect/>
          <a:stretch/>
        </p:blipFill>
        <p:spPr>
          <a:xfrm>
            <a:off x="235226" y="1689916"/>
            <a:ext cx="3716971" cy="3716971"/>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extLst>
      <p:ext uri="{BB962C8B-B14F-4D97-AF65-F5344CB8AC3E}">
        <p14:creationId xmlns:p14="http://schemas.microsoft.com/office/powerpoint/2010/main" val="7583573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A18AE5-26FC-9179-3074-5B8A5C10A92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C7F99B-7B88-D3DE-1F7E-129E11B3A391}"/>
              </a:ext>
            </a:extLst>
          </p:cNvPr>
          <p:cNvSpPr>
            <a:spLocks noGrp="1"/>
          </p:cNvSpPr>
          <p:nvPr>
            <p:ph type="title"/>
          </p:nvPr>
        </p:nvSpPr>
        <p:spPr>
          <a:xfrm>
            <a:off x="677334" y="609600"/>
            <a:ext cx="8596668" cy="722243"/>
          </a:xfrm>
        </p:spPr>
        <p:txBody>
          <a:bodyPr/>
          <a:lstStyle/>
          <a:p>
            <a:r>
              <a:rPr lang="en-US" dirty="0">
                <a:solidFill>
                  <a:schemeClr val="accent2">
                    <a:lumMod val="75000"/>
                  </a:schemeClr>
                </a:solidFill>
              </a:rPr>
              <a:t>Day 12: </a:t>
            </a:r>
            <a:r>
              <a:rPr lang="en-US" dirty="0" err="1">
                <a:solidFill>
                  <a:schemeClr val="accent2">
                    <a:lumMod val="75000"/>
                  </a:schemeClr>
                </a:solidFill>
              </a:rPr>
              <a:t>Groundedness</a:t>
            </a:r>
            <a:endParaRPr lang="en-US" dirty="0">
              <a:solidFill>
                <a:schemeClr val="accent2">
                  <a:lumMod val="75000"/>
                </a:schemeClr>
              </a:solidFill>
            </a:endParaRPr>
          </a:p>
        </p:txBody>
      </p:sp>
      <p:pic>
        <p:nvPicPr>
          <p:cNvPr id="3" name="Picture 2">
            <a:extLst>
              <a:ext uri="{FF2B5EF4-FFF2-40B4-BE49-F238E27FC236}">
                <a16:creationId xmlns:a16="http://schemas.microsoft.com/office/drawing/2014/main" id="{1068A068-CE5B-D12B-B2B3-1B4B79D59E9A}"/>
              </a:ext>
            </a:extLst>
          </p:cNvPr>
          <p:cNvPicPr>
            <a:picLocks noChangeAspect="1"/>
          </p:cNvPicPr>
          <p:nvPr/>
        </p:nvPicPr>
        <p:blipFill>
          <a:blip r:embed="rId2"/>
          <a:srcRect/>
          <a:stretch/>
        </p:blipFill>
        <p:spPr>
          <a:xfrm>
            <a:off x="7818831" y="1504986"/>
            <a:ext cx="4082726" cy="4082726"/>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8" name="Rectangle: Rounded Corners 7">
            <a:extLst>
              <a:ext uri="{FF2B5EF4-FFF2-40B4-BE49-F238E27FC236}">
                <a16:creationId xmlns:a16="http://schemas.microsoft.com/office/drawing/2014/main" id="{6896F1AA-04E2-5686-0C33-159D2D53971D}"/>
              </a:ext>
            </a:extLst>
          </p:cNvPr>
          <p:cNvSpPr/>
          <p:nvPr/>
        </p:nvSpPr>
        <p:spPr>
          <a:xfrm>
            <a:off x="844826" y="1328002"/>
            <a:ext cx="6132444" cy="4615598"/>
          </a:xfrm>
          <a:prstGeom prst="roundRect">
            <a:avLst/>
          </a:prstGeom>
          <a:gradFill flip="none" rotWithShape="1">
            <a:gsLst>
              <a:gs pos="0">
                <a:schemeClr val="accent4">
                  <a:lumMod val="67000"/>
                </a:schemeClr>
              </a:gs>
              <a:gs pos="48000">
                <a:schemeClr val="accent4">
                  <a:lumMod val="97000"/>
                  <a:lumOff val="3000"/>
                </a:schemeClr>
              </a:gs>
              <a:gs pos="100000">
                <a:schemeClr val="accent4">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marL="285750" indent="-285750">
              <a:buFont typeface="Wingdings" panose="05000000000000000000" pitchFamily="2" charset="2"/>
              <a:buChar char="Ø"/>
            </a:pPr>
            <a:r>
              <a:rPr lang="en-US" sz="2000" dirty="0"/>
              <a:t>How do you know when you are grounded?</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What benefits do you feel when you are grounded?</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How does being grounded affect your relationships?</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What steps are you willing to take to become more consistently grounded?</a:t>
            </a:r>
          </a:p>
        </p:txBody>
      </p:sp>
    </p:spTree>
    <p:extLst>
      <p:ext uri="{BB962C8B-B14F-4D97-AF65-F5344CB8AC3E}">
        <p14:creationId xmlns:p14="http://schemas.microsoft.com/office/powerpoint/2010/main" val="42148961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6C4DDE-0914-752F-9714-E1A98855AD0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7A4D64-B6DB-78C7-3571-500CEF5F11D2}"/>
              </a:ext>
            </a:extLst>
          </p:cNvPr>
          <p:cNvSpPr>
            <a:spLocks noGrp="1"/>
          </p:cNvSpPr>
          <p:nvPr>
            <p:ph type="title"/>
          </p:nvPr>
        </p:nvSpPr>
        <p:spPr>
          <a:xfrm>
            <a:off x="677334" y="609600"/>
            <a:ext cx="8596668" cy="722243"/>
          </a:xfrm>
        </p:spPr>
        <p:txBody>
          <a:bodyPr/>
          <a:lstStyle/>
          <a:p>
            <a:r>
              <a:rPr lang="en-US" dirty="0">
                <a:solidFill>
                  <a:schemeClr val="accent2">
                    <a:lumMod val="75000"/>
                  </a:schemeClr>
                </a:solidFill>
              </a:rPr>
              <a:t>Day 13: Creativity</a:t>
            </a:r>
          </a:p>
        </p:txBody>
      </p:sp>
      <p:sp>
        <p:nvSpPr>
          <p:cNvPr id="8" name="Rectangle: Rounded Corners 7">
            <a:extLst>
              <a:ext uri="{FF2B5EF4-FFF2-40B4-BE49-F238E27FC236}">
                <a16:creationId xmlns:a16="http://schemas.microsoft.com/office/drawing/2014/main" id="{0B3B6F3B-C48F-AE3E-04AD-8602482185F0}"/>
              </a:ext>
            </a:extLst>
          </p:cNvPr>
          <p:cNvSpPr/>
          <p:nvPr/>
        </p:nvSpPr>
        <p:spPr>
          <a:xfrm>
            <a:off x="5247861" y="1331843"/>
            <a:ext cx="6132444" cy="4615598"/>
          </a:xfrm>
          <a:prstGeom prst="roundRect">
            <a:avLst/>
          </a:prstGeom>
          <a:gradFill flip="none" rotWithShape="1">
            <a:gsLst>
              <a:gs pos="0">
                <a:schemeClr val="accent4">
                  <a:lumMod val="67000"/>
                </a:schemeClr>
              </a:gs>
              <a:gs pos="48000">
                <a:schemeClr val="accent4">
                  <a:lumMod val="97000"/>
                  <a:lumOff val="3000"/>
                </a:schemeClr>
              </a:gs>
              <a:gs pos="100000">
                <a:schemeClr val="accent4">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marL="285750" indent="-285750">
              <a:buFont typeface="Wingdings" panose="05000000000000000000" pitchFamily="2" charset="2"/>
              <a:buChar char="Ø"/>
            </a:pPr>
            <a:r>
              <a:rPr lang="en-US" sz="2000" dirty="0"/>
              <a:t>What does creativity mean to you?</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Where in your life could you use more creativity?</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What types of creativity are most important to you?</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What steps are you willing to take to remove any blocks surrounding your creativity?</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endParaRPr lang="en-US" sz="2000" dirty="0"/>
          </a:p>
        </p:txBody>
      </p:sp>
      <p:pic>
        <p:nvPicPr>
          <p:cNvPr id="5" name="Picture 4">
            <a:extLst>
              <a:ext uri="{FF2B5EF4-FFF2-40B4-BE49-F238E27FC236}">
                <a16:creationId xmlns:a16="http://schemas.microsoft.com/office/drawing/2014/main" id="{FB800A22-DE70-C1DA-4B53-FF1E52EEE292}"/>
              </a:ext>
            </a:extLst>
          </p:cNvPr>
          <p:cNvPicPr>
            <a:picLocks noChangeAspect="1"/>
          </p:cNvPicPr>
          <p:nvPr/>
        </p:nvPicPr>
        <p:blipFill>
          <a:blip r:embed="rId2"/>
          <a:srcRect/>
          <a:stretch/>
        </p:blipFill>
        <p:spPr>
          <a:xfrm>
            <a:off x="563217" y="1570514"/>
            <a:ext cx="3716971" cy="3716971"/>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extLst>
      <p:ext uri="{BB962C8B-B14F-4D97-AF65-F5344CB8AC3E}">
        <p14:creationId xmlns:p14="http://schemas.microsoft.com/office/powerpoint/2010/main" val="25285464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0AA98E-39A7-5178-7D52-9A06D916437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4BF055-2F38-A68B-79AB-E4ECB200BFE0}"/>
              </a:ext>
            </a:extLst>
          </p:cNvPr>
          <p:cNvSpPr>
            <a:spLocks noGrp="1"/>
          </p:cNvSpPr>
          <p:nvPr>
            <p:ph type="title"/>
          </p:nvPr>
        </p:nvSpPr>
        <p:spPr>
          <a:xfrm>
            <a:off x="677334" y="609600"/>
            <a:ext cx="8596668" cy="722243"/>
          </a:xfrm>
        </p:spPr>
        <p:txBody>
          <a:bodyPr/>
          <a:lstStyle/>
          <a:p>
            <a:r>
              <a:rPr lang="en-US" dirty="0">
                <a:solidFill>
                  <a:schemeClr val="accent2">
                    <a:lumMod val="75000"/>
                  </a:schemeClr>
                </a:solidFill>
              </a:rPr>
              <a:t>Day 14: Humility</a:t>
            </a:r>
          </a:p>
        </p:txBody>
      </p:sp>
      <p:pic>
        <p:nvPicPr>
          <p:cNvPr id="3" name="Picture 2">
            <a:extLst>
              <a:ext uri="{FF2B5EF4-FFF2-40B4-BE49-F238E27FC236}">
                <a16:creationId xmlns:a16="http://schemas.microsoft.com/office/drawing/2014/main" id="{8866FF62-16CC-2DD2-D529-2B34A6C72560}"/>
              </a:ext>
            </a:extLst>
          </p:cNvPr>
          <p:cNvPicPr>
            <a:picLocks noChangeAspect="1"/>
          </p:cNvPicPr>
          <p:nvPr/>
        </p:nvPicPr>
        <p:blipFill>
          <a:blip r:embed="rId2"/>
          <a:srcRect/>
          <a:stretch/>
        </p:blipFill>
        <p:spPr>
          <a:xfrm>
            <a:off x="7818831" y="1504986"/>
            <a:ext cx="4082726" cy="4082726"/>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8" name="Rectangle: Rounded Corners 7">
            <a:extLst>
              <a:ext uri="{FF2B5EF4-FFF2-40B4-BE49-F238E27FC236}">
                <a16:creationId xmlns:a16="http://schemas.microsoft.com/office/drawing/2014/main" id="{F1AFC9E1-E4AE-40CC-442D-0E179AF75196}"/>
              </a:ext>
            </a:extLst>
          </p:cNvPr>
          <p:cNvSpPr/>
          <p:nvPr/>
        </p:nvSpPr>
        <p:spPr>
          <a:xfrm>
            <a:off x="844826" y="1328002"/>
            <a:ext cx="6132444" cy="4615598"/>
          </a:xfrm>
          <a:prstGeom prst="roundRect">
            <a:avLst/>
          </a:prstGeom>
          <a:gradFill flip="none" rotWithShape="1">
            <a:gsLst>
              <a:gs pos="0">
                <a:schemeClr val="accent4">
                  <a:lumMod val="67000"/>
                </a:schemeClr>
              </a:gs>
              <a:gs pos="48000">
                <a:schemeClr val="accent4">
                  <a:lumMod val="97000"/>
                  <a:lumOff val="3000"/>
                </a:schemeClr>
              </a:gs>
              <a:gs pos="100000">
                <a:schemeClr val="accent4">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marL="285750" indent="-285750">
              <a:buFont typeface="Wingdings" panose="05000000000000000000" pitchFamily="2" charset="2"/>
              <a:buChar char="Ø"/>
            </a:pPr>
            <a:r>
              <a:rPr lang="en-US" sz="2000" dirty="0"/>
              <a:t>What characteristics best exemplify true humility?</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How do you balance humility with confidence?</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Why is humility important in your relationships with others?</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What is most important to you about humility?</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endParaRPr lang="en-US" sz="2000" dirty="0"/>
          </a:p>
        </p:txBody>
      </p:sp>
    </p:spTree>
    <p:extLst>
      <p:ext uri="{BB962C8B-B14F-4D97-AF65-F5344CB8AC3E}">
        <p14:creationId xmlns:p14="http://schemas.microsoft.com/office/powerpoint/2010/main" val="19277543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141590-471E-805A-D325-F804ACF358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3739A65-A5A5-0E14-F308-6DBECEB91837}"/>
              </a:ext>
            </a:extLst>
          </p:cNvPr>
          <p:cNvSpPr>
            <a:spLocks noGrp="1"/>
          </p:cNvSpPr>
          <p:nvPr>
            <p:ph type="title"/>
          </p:nvPr>
        </p:nvSpPr>
        <p:spPr>
          <a:xfrm>
            <a:off x="548125" y="213663"/>
            <a:ext cx="8596668" cy="602974"/>
          </a:xfrm>
        </p:spPr>
        <p:txBody>
          <a:bodyPr>
            <a:normAutofit fontScale="90000"/>
          </a:bodyPr>
          <a:lstStyle/>
          <a:p>
            <a:r>
              <a:rPr lang="en-US" dirty="0">
                <a:solidFill>
                  <a:schemeClr val="accent2">
                    <a:lumMod val="75000"/>
                  </a:schemeClr>
                </a:solidFill>
              </a:rPr>
              <a:t>Summary Questions</a:t>
            </a:r>
          </a:p>
        </p:txBody>
      </p:sp>
      <p:sp>
        <p:nvSpPr>
          <p:cNvPr id="3" name="Content Placeholder 2">
            <a:extLst>
              <a:ext uri="{FF2B5EF4-FFF2-40B4-BE49-F238E27FC236}">
                <a16:creationId xmlns:a16="http://schemas.microsoft.com/office/drawing/2014/main" id="{CBD9BB2E-E974-1ABD-EBF4-A36458282530}"/>
              </a:ext>
            </a:extLst>
          </p:cNvPr>
          <p:cNvSpPr>
            <a:spLocks noGrp="1"/>
          </p:cNvSpPr>
          <p:nvPr>
            <p:ph idx="1"/>
          </p:nvPr>
        </p:nvSpPr>
        <p:spPr>
          <a:xfrm>
            <a:off x="687273" y="1014606"/>
            <a:ext cx="8596668" cy="4828788"/>
          </a:xfrm>
        </p:spPr>
        <p:txBody>
          <a:bodyPr>
            <a:normAutofit/>
          </a:bodyPr>
          <a:lstStyle/>
          <a:p>
            <a:r>
              <a:rPr lang="en-US" sz="2400" dirty="0"/>
              <a:t>How do this week's words apply to peace and nonviolence?</a:t>
            </a:r>
          </a:p>
          <a:p>
            <a:endParaRPr lang="en-US" sz="2400" dirty="0"/>
          </a:p>
          <a:p>
            <a:r>
              <a:rPr lang="en-US" sz="2400" dirty="0"/>
              <a:t>What challenges do this week’s words bring up for you?</a:t>
            </a:r>
          </a:p>
          <a:p>
            <a:endParaRPr lang="en-US" sz="2400" dirty="0"/>
          </a:p>
          <a:p>
            <a:r>
              <a:rPr lang="en-US" sz="2400" dirty="0"/>
              <a:t>What words do you feel you need to spend more time with?</a:t>
            </a:r>
          </a:p>
          <a:p>
            <a:endParaRPr lang="en-US" sz="2400" dirty="0"/>
          </a:p>
          <a:p>
            <a:r>
              <a:rPr lang="en-US" sz="2400" dirty="0"/>
              <a:t>What would help you most in incorporating these words in your life?</a:t>
            </a:r>
          </a:p>
          <a:p>
            <a:endParaRPr lang="en-US" dirty="0"/>
          </a:p>
          <a:p>
            <a:endParaRPr lang="en-US" dirty="0"/>
          </a:p>
        </p:txBody>
      </p:sp>
    </p:spTree>
    <p:extLst>
      <p:ext uri="{BB962C8B-B14F-4D97-AF65-F5344CB8AC3E}">
        <p14:creationId xmlns:p14="http://schemas.microsoft.com/office/powerpoint/2010/main" val="3260853297"/>
      </p:ext>
    </p:extLst>
  </p:cSld>
  <p:clrMapOvr>
    <a:masterClrMapping/>
  </p:clrMapOvr>
</p:sld>
</file>

<file path=ppt/theme/theme1.xml><?xml version="1.0" encoding="utf-8"?>
<a:theme xmlns:a="http://schemas.openxmlformats.org/drawingml/2006/main" name="Facet">
  <a:themeElements>
    <a:clrScheme name="Red Orange">
      <a:dk1>
        <a:sysClr val="windowText" lastClr="000000"/>
      </a:dk1>
      <a:lt1>
        <a:sysClr val="window" lastClr="FFFFFF"/>
      </a:lt1>
      <a:dk2>
        <a:srgbClr val="505046"/>
      </a:dk2>
      <a:lt2>
        <a:srgbClr val="EEECE1"/>
      </a:lt2>
      <a:accent1>
        <a:srgbClr val="E84C22"/>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162</TotalTime>
  <Words>788</Words>
  <Application>Microsoft Office PowerPoint</Application>
  <PresentationFormat>Widescreen</PresentationFormat>
  <Paragraphs>77</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Trebuchet MS</vt:lpstr>
      <vt:lpstr>Wingdings</vt:lpstr>
      <vt:lpstr>Wingdings 3</vt:lpstr>
      <vt:lpstr>Facet</vt:lpstr>
      <vt:lpstr>Global Heart of Peace Sponsored Season of Peace and Nonviolence</vt:lpstr>
      <vt:lpstr>Day 8: Healing</vt:lpstr>
      <vt:lpstr>Day 9: Dreaming</vt:lpstr>
      <vt:lpstr>Day 10: Faith</vt:lpstr>
      <vt:lpstr>Day 11: Contemplation</vt:lpstr>
      <vt:lpstr>Day 12: Groundedness</vt:lpstr>
      <vt:lpstr>Day 13: Creativity</vt:lpstr>
      <vt:lpstr>Day 14: Humility</vt:lpstr>
      <vt:lpstr>Summary Questions</vt:lpstr>
      <vt:lpstr>Week 2 Words- Added Resources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Lauren Martin</dc:creator>
  <cp:lastModifiedBy>Lauren Martin</cp:lastModifiedBy>
  <cp:revision>2</cp:revision>
  <dcterms:created xsi:type="dcterms:W3CDTF">2025-01-02T22:57:53Z</dcterms:created>
  <dcterms:modified xsi:type="dcterms:W3CDTF">2025-01-04T17:54:57Z</dcterms:modified>
</cp:coreProperties>
</file>