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6" r:id="rId1"/>
  </p:sldMasterIdLst>
  <p:sldIdLst>
    <p:sldId id="256" r:id="rId2"/>
    <p:sldId id="259" r:id="rId3"/>
    <p:sldId id="260" r:id="rId4"/>
    <p:sldId id="261" r:id="rId5"/>
    <p:sldId id="262" r:id="rId6"/>
    <p:sldId id="263" r:id="rId7"/>
    <p:sldId id="264" r:id="rId8"/>
    <p:sldId id="265" r:id="rId9"/>
    <p:sldId id="266" r:id="rId10"/>
    <p:sldId id="25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90" autoAdjust="0"/>
    <p:restoredTop sz="94660"/>
  </p:normalViewPr>
  <p:slideViewPr>
    <p:cSldViewPr snapToGrid="0">
      <p:cViewPr varScale="1">
        <p:scale>
          <a:sx n="77" d="100"/>
          <a:sy n="77" d="100"/>
        </p:scale>
        <p:origin x="917"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Martin" userId="6d50f2fd87512064" providerId="LiveId" clId="{648AD838-60A5-45C1-975A-35F7F603DED0}"/>
    <pc:docChg chg="custSel modSld">
      <pc:chgData name="Lauren Martin" userId="6d50f2fd87512064" providerId="LiveId" clId="{648AD838-60A5-45C1-975A-35F7F603DED0}" dt="2025-01-03T22:59:58.165" v="2357" actId="17032"/>
      <pc:docMkLst>
        <pc:docMk/>
      </pc:docMkLst>
      <pc:sldChg chg="addSp modSp mod">
        <pc:chgData name="Lauren Martin" userId="6d50f2fd87512064" providerId="LiveId" clId="{648AD838-60A5-45C1-975A-35F7F603DED0}" dt="2025-01-03T22:58:35.142" v="2329" actId="1076"/>
        <pc:sldMkLst>
          <pc:docMk/>
          <pc:sldMk cId="983495502" sldId="256"/>
        </pc:sldMkLst>
        <pc:spChg chg="mod">
          <ac:chgData name="Lauren Martin" userId="6d50f2fd87512064" providerId="LiveId" clId="{648AD838-60A5-45C1-975A-35F7F603DED0}" dt="2025-01-03T22:58:23.219" v="2327" actId="20577"/>
          <ac:spMkLst>
            <pc:docMk/>
            <pc:sldMk cId="983495502" sldId="256"/>
            <ac:spMk id="2" creationId="{B29BD33C-8495-206F-95F2-9AB3B49EB094}"/>
          </ac:spMkLst>
        </pc:spChg>
        <pc:spChg chg="mod">
          <ac:chgData name="Lauren Martin" userId="6d50f2fd87512064" providerId="LiveId" clId="{648AD838-60A5-45C1-975A-35F7F603DED0}" dt="2025-01-03T20:27:29.310" v="0" actId="20577"/>
          <ac:spMkLst>
            <pc:docMk/>
            <pc:sldMk cId="983495502" sldId="256"/>
            <ac:spMk id="3" creationId="{A1951710-CF9D-C3A6-F9E8-131CE2CEB847}"/>
          </ac:spMkLst>
        </pc:spChg>
        <pc:picChg chg="add mod">
          <ac:chgData name="Lauren Martin" userId="6d50f2fd87512064" providerId="LiveId" clId="{648AD838-60A5-45C1-975A-35F7F603DED0}" dt="2025-01-03T22:58:35.142" v="2329" actId="1076"/>
          <ac:picMkLst>
            <pc:docMk/>
            <pc:sldMk cId="983495502" sldId="256"/>
            <ac:picMk id="5" creationId="{B11A31EC-FEE4-22D5-0524-D24A66861A19}"/>
          </ac:picMkLst>
        </pc:picChg>
      </pc:sldChg>
      <pc:sldChg chg="addSp modSp mod">
        <pc:chgData name="Lauren Martin" userId="6d50f2fd87512064" providerId="LiveId" clId="{648AD838-60A5-45C1-975A-35F7F603DED0}" dt="2025-01-03T22:59:19.268" v="2353" actId="1076"/>
        <pc:sldMkLst>
          <pc:docMk/>
          <pc:sldMk cId="3296308752" sldId="257"/>
        </pc:sldMkLst>
        <pc:spChg chg="mod">
          <ac:chgData name="Lauren Martin" userId="6d50f2fd87512064" providerId="LiveId" clId="{648AD838-60A5-45C1-975A-35F7F603DED0}" dt="2025-01-03T22:58:50.726" v="2347" actId="20577"/>
          <ac:spMkLst>
            <pc:docMk/>
            <pc:sldMk cId="3296308752" sldId="257"/>
            <ac:spMk id="2" creationId="{89270803-6A7A-D143-AFB0-C0223A76939E}"/>
          </ac:spMkLst>
        </pc:spChg>
        <pc:spChg chg="mod">
          <ac:chgData name="Lauren Martin" userId="6d50f2fd87512064" providerId="LiveId" clId="{648AD838-60A5-45C1-975A-35F7F603DED0}" dt="2025-01-03T22:58:55.847" v="2348" actId="1076"/>
          <ac:spMkLst>
            <pc:docMk/>
            <pc:sldMk cId="3296308752" sldId="257"/>
            <ac:spMk id="3" creationId="{E80AB9CA-55E9-2A82-3838-5CB7DFA82109}"/>
          </ac:spMkLst>
        </pc:spChg>
        <pc:spChg chg="add mod">
          <ac:chgData name="Lauren Martin" userId="6d50f2fd87512064" providerId="LiveId" clId="{648AD838-60A5-45C1-975A-35F7F603DED0}" dt="2025-01-03T22:59:19.268" v="2353" actId="1076"/>
          <ac:spMkLst>
            <pc:docMk/>
            <pc:sldMk cId="3296308752" sldId="257"/>
            <ac:spMk id="5" creationId="{CE1053F9-54FA-C392-D3AA-635FE0148E80}"/>
          </ac:spMkLst>
        </pc:spChg>
      </pc:sldChg>
      <pc:sldChg chg="addSp delSp modSp mod">
        <pc:chgData name="Lauren Martin" userId="6d50f2fd87512064" providerId="LiveId" clId="{648AD838-60A5-45C1-975A-35F7F603DED0}" dt="2025-01-03T22:59:58.165" v="2357" actId="17032"/>
        <pc:sldMkLst>
          <pc:docMk/>
          <pc:sldMk cId="3373321807" sldId="259"/>
        </pc:sldMkLst>
        <pc:spChg chg="mod">
          <ac:chgData name="Lauren Martin" userId="6d50f2fd87512064" providerId="LiveId" clId="{648AD838-60A5-45C1-975A-35F7F603DED0}" dt="2025-01-03T20:32:33.765" v="15" actId="20577"/>
          <ac:spMkLst>
            <pc:docMk/>
            <pc:sldMk cId="3373321807" sldId="259"/>
            <ac:spMk id="2" creationId="{54DB69F1-25BA-DF65-F21A-3D9F04FB53A9}"/>
          </ac:spMkLst>
        </pc:spChg>
        <pc:spChg chg="mod">
          <ac:chgData name="Lauren Martin" userId="6d50f2fd87512064" providerId="LiveId" clId="{648AD838-60A5-45C1-975A-35F7F603DED0}" dt="2025-01-03T22:59:58.165" v="2357" actId="17032"/>
          <ac:spMkLst>
            <pc:docMk/>
            <pc:sldMk cId="3373321807" sldId="259"/>
            <ac:spMk id="8" creationId="{6B943AB2-53E9-D9B1-3E8F-6DF31C086AE0}"/>
          </ac:spMkLst>
        </pc:spChg>
        <pc:picChg chg="mod">
          <ac:chgData name="Lauren Martin" userId="6d50f2fd87512064" providerId="LiveId" clId="{648AD838-60A5-45C1-975A-35F7F603DED0}" dt="2025-01-03T20:32:23.537" v="4" actId="14826"/>
          <ac:picMkLst>
            <pc:docMk/>
            <pc:sldMk cId="3373321807" sldId="259"/>
            <ac:picMk id="3" creationId="{A54349AF-369F-DEE1-30F9-CA1329829D5F}"/>
          </ac:picMkLst>
        </pc:picChg>
        <pc:picChg chg="add del">
          <ac:chgData name="Lauren Martin" userId="6d50f2fd87512064" providerId="LiveId" clId="{648AD838-60A5-45C1-975A-35F7F603DED0}" dt="2025-01-03T20:32:14.898" v="3" actId="21"/>
          <ac:picMkLst>
            <pc:docMk/>
            <pc:sldMk cId="3373321807" sldId="259"/>
            <ac:picMk id="4" creationId="{BA688EE1-8BC5-A1A4-C018-C1B42E2825D4}"/>
          </ac:picMkLst>
        </pc:picChg>
      </pc:sldChg>
      <pc:sldChg chg="modSp mod">
        <pc:chgData name="Lauren Martin" userId="6d50f2fd87512064" providerId="LiveId" clId="{648AD838-60A5-45C1-975A-35F7F603DED0}" dt="2025-01-03T21:02:11.687" v="662" actId="20577"/>
        <pc:sldMkLst>
          <pc:docMk/>
          <pc:sldMk cId="1540604218" sldId="260"/>
        </pc:sldMkLst>
        <pc:spChg chg="mod">
          <ac:chgData name="Lauren Martin" userId="6d50f2fd87512064" providerId="LiveId" clId="{648AD838-60A5-45C1-975A-35F7F603DED0}" dt="2025-01-03T20:55:52.285" v="305" actId="20577"/>
          <ac:spMkLst>
            <pc:docMk/>
            <pc:sldMk cId="1540604218" sldId="260"/>
            <ac:spMk id="2" creationId="{51E18177-444D-7009-41D3-5D4C37BE1ED6}"/>
          </ac:spMkLst>
        </pc:spChg>
        <pc:spChg chg="mod">
          <ac:chgData name="Lauren Martin" userId="6d50f2fd87512064" providerId="LiveId" clId="{648AD838-60A5-45C1-975A-35F7F603DED0}" dt="2025-01-03T21:02:11.687" v="662" actId="20577"/>
          <ac:spMkLst>
            <pc:docMk/>
            <pc:sldMk cId="1540604218" sldId="260"/>
            <ac:spMk id="8" creationId="{773BC9CD-F155-C3BB-736F-728E2BAC7E3B}"/>
          </ac:spMkLst>
        </pc:spChg>
        <pc:picChg chg="mod">
          <ac:chgData name="Lauren Martin" userId="6d50f2fd87512064" providerId="LiveId" clId="{648AD838-60A5-45C1-975A-35F7F603DED0}" dt="2025-01-03T20:55:37.522" v="292" actId="14826"/>
          <ac:picMkLst>
            <pc:docMk/>
            <pc:sldMk cId="1540604218" sldId="260"/>
            <ac:picMk id="5" creationId="{556EDE5A-DF04-37B7-0660-B072ECF8C9E5}"/>
          </ac:picMkLst>
        </pc:picChg>
      </pc:sldChg>
      <pc:sldChg chg="modSp mod">
        <pc:chgData name="Lauren Martin" userId="6d50f2fd87512064" providerId="LiveId" clId="{648AD838-60A5-45C1-975A-35F7F603DED0}" dt="2025-01-03T21:22:53.127" v="1002" actId="20577"/>
        <pc:sldMkLst>
          <pc:docMk/>
          <pc:sldMk cId="3399099372" sldId="261"/>
        </pc:sldMkLst>
        <pc:spChg chg="mod">
          <ac:chgData name="Lauren Martin" userId="6d50f2fd87512064" providerId="LiveId" clId="{648AD838-60A5-45C1-975A-35F7F603DED0}" dt="2025-01-03T21:02:30.674" v="676" actId="20577"/>
          <ac:spMkLst>
            <pc:docMk/>
            <pc:sldMk cId="3399099372" sldId="261"/>
            <ac:spMk id="2" creationId="{F11D8C6F-B13E-2C0D-DCC3-F4AA3A3FA1E3}"/>
          </ac:spMkLst>
        </pc:spChg>
        <pc:spChg chg="mod">
          <ac:chgData name="Lauren Martin" userId="6d50f2fd87512064" providerId="LiveId" clId="{648AD838-60A5-45C1-975A-35F7F603DED0}" dt="2025-01-03T21:22:53.127" v="1002" actId="20577"/>
          <ac:spMkLst>
            <pc:docMk/>
            <pc:sldMk cId="3399099372" sldId="261"/>
            <ac:spMk id="8" creationId="{3B9EC61A-9009-61A1-5271-7E8C40183FF4}"/>
          </ac:spMkLst>
        </pc:spChg>
        <pc:picChg chg="mod">
          <ac:chgData name="Lauren Martin" userId="6d50f2fd87512064" providerId="LiveId" clId="{648AD838-60A5-45C1-975A-35F7F603DED0}" dt="2025-01-03T21:02:22.450" v="663" actId="14826"/>
          <ac:picMkLst>
            <pc:docMk/>
            <pc:sldMk cId="3399099372" sldId="261"/>
            <ac:picMk id="3" creationId="{55938968-6F08-D253-9F05-373660414B73}"/>
          </ac:picMkLst>
        </pc:picChg>
      </pc:sldChg>
      <pc:sldChg chg="modSp mod">
        <pc:chgData name="Lauren Martin" userId="6d50f2fd87512064" providerId="LiveId" clId="{648AD838-60A5-45C1-975A-35F7F603DED0}" dt="2025-01-03T21:26:00.541" v="1276" actId="20577"/>
        <pc:sldMkLst>
          <pc:docMk/>
          <pc:sldMk cId="758357300" sldId="262"/>
        </pc:sldMkLst>
        <pc:spChg chg="mod">
          <ac:chgData name="Lauren Martin" userId="6d50f2fd87512064" providerId="LiveId" clId="{648AD838-60A5-45C1-975A-35F7F603DED0}" dt="2025-01-03T21:23:54.586" v="1012" actId="20577"/>
          <ac:spMkLst>
            <pc:docMk/>
            <pc:sldMk cId="758357300" sldId="262"/>
            <ac:spMk id="2" creationId="{09B509E5-EC55-6913-426C-B881794A8478}"/>
          </ac:spMkLst>
        </pc:spChg>
        <pc:spChg chg="mod">
          <ac:chgData name="Lauren Martin" userId="6d50f2fd87512064" providerId="LiveId" clId="{648AD838-60A5-45C1-975A-35F7F603DED0}" dt="2025-01-03T21:26:00.541" v="1276" actId="20577"/>
          <ac:spMkLst>
            <pc:docMk/>
            <pc:sldMk cId="758357300" sldId="262"/>
            <ac:spMk id="8" creationId="{876310D0-0DAE-129D-F990-1ED0FB2C742F}"/>
          </ac:spMkLst>
        </pc:spChg>
        <pc:picChg chg="mod">
          <ac:chgData name="Lauren Martin" userId="6d50f2fd87512064" providerId="LiveId" clId="{648AD838-60A5-45C1-975A-35F7F603DED0}" dt="2025-01-03T21:23:44.865" v="1004" actId="14826"/>
          <ac:picMkLst>
            <pc:docMk/>
            <pc:sldMk cId="758357300" sldId="262"/>
            <ac:picMk id="5" creationId="{DD548A34-A2EB-FE9B-00BC-CD2E014F72A3}"/>
          </ac:picMkLst>
        </pc:picChg>
      </pc:sldChg>
      <pc:sldChg chg="modSp mod">
        <pc:chgData name="Lauren Martin" userId="6d50f2fd87512064" providerId="LiveId" clId="{648AD838-60A5-45C1-975A-35F7F603DED0}" dt="2025-01-03T21:30:46.251" v="1678" actId="20577"/>
        <pc:sldMkLst>
          <pc:docMk/>
          <pc:sldMk cId="4214896135" sldId="263"/>
        </pc:sldMkLst>
        <pc:spChg chg="mod">
          <ac:chgData name="Lauren Martin" userId="6d50f2fd87512064" providerId="LiveId" clId="{648AD838-60A5-45C1-975A-35F7F603DED0}" dt="2025-01-03T21:28:09.869" v="1536" actId="20577"/>
          <ac:spMkLst>
            <pc:docMk/>
            <pc:sldMk cId="4214896135" sldId="263"/>
            <ac:spMk id="2" creationId="{46C7F99B-7B88-D3DE-1F7E-129E11B3A391}"/>
          </ac:spMkLst>
        </pc:spChg>
        <pc:spChg chg="mod">
          <ac:chgData name="Lauren Martin" userId="6d50f2fd87512064" providerId="LiveId" clId="{648AD838-60A5-45C1-975A-35F7F603DED0}" dt="2025-01-03T21:30:46.251" v="1678" actId="20577"/>
          <ac:spMkLst>
            <pc:docMk/>
            <pc:sldMk cId="4214896135" sldId="263"/>
            <ac:spMk id="8" creationId="{6896F1AA-04E2-5686-0C33-159D2D53971D}"/>
          </ac:spMkLst>
        </pc:spChg>
        <pc:picChg chg="mod">
          <ac:chgData name="Lauren Martin" userId="6d50f2fd87512064" providerId="LiveId" clId="{648AD838-60A5-45C1-975A-35F7F603DED0}" dt="2025-01-03T21:29:52.222" v="1537" actId="14826"/>
          <ac:picMkLst>
            <pc:docMk/>
            <pc:sldMk cId="4214896135" sldId="263"/>
            <ac:picMk id="3" creationId="{1068A068-CE5B-D12B-B2B3-1B4B79D59E9A}"/>
          </ac:picMkLst>
        </pc:picChg>
      </pc:sldChg>
      <pc:sldChg chg="modSp mod">
        <pc:chgData name="Lauren Martin" userId="6d50f2fd87512064" providerId="LiveId" clId="{648AD838-60A5-45C1-975A-35F7F603DED0}" dt="2025-01-03T21:32:50.121" v="1996" actId="20577"/>
        <pc:sldMkLst>
          <pc:docMk/>
          <pc:sldMk cId="2528546415" sldId="264"/>
        </pc:sldMkLst>
        <pc:spChg chg="mod">
          <ac:chgData name="Lauren Martin" userId="6d50f2fd87512064" providerId="LiveId" clId="{648AD838-60A5-45C1-975A-35F7F603DED0}" dt="2025-01-03T21:31:18.975" v="1699" actId="20577"/>
          <ac:spMkLst>
            <pc:docMk/>
            <pc:sldMk cId="2528546415" sldId="264"/>
            <ac:spMk id="2" creationId="{537A4D64-B6DB-78C7-3571-500CEF5F11D2}"/>
          </ac:spMkLst>
        </pc:spChg>
        <pc:spChg chg="mod">
          <ac:chgData name="Lauren Martin" userId="6d50f2fd87512064" providerId="LiveId" clId="{648AD838-60A5-45C1-975A-35F7F603DED0}" dt="2025-01-03T21:32:50.121" v="1996" actId="20577"/>
          <ac:spMkLst>
            <pc:docMk/>
            <pc:sldMk cId="2528546415" sldId="264"/>
            <ac:spMk id="8" creationId="{0B3B6F3B-C48F-AE3E-04AD-8602482185F0}"/>
          </ac:spMkLst>
        </pc:spChg>
        <pc:picChg chg="mod">
          <ac:chgData name="Lauren Martin" userId="6d50f2fd87512064" providerId="LiveId" clId="{648AD838-60A5-45C1-975A-35F7F603DED0}" dt="2025-01-03T21:30:58.144" v="1679" actId="14826"/>
          <ac:picMkLst>
            <pc:docMk/>
            <pc:sldMk cId="2528546415" sldId="264"/>
            <ac:picMk id="5" creationId="{FB800A22-DE70-C1DA-4B53-FF1E52EEE292}"/>
          </ac:picMkLst>
        </pc:picChg>
      </pc:sldChg>
      <pc:sldChg chg="modSp mod">
        <pc:chgData name="Lauren Martin" userId="6d50f2fd87512064" providerId="LiveId" clId="{648AD838-60A5-45C1-975A-35F7F603DED0}" dt="2025-01-03T21:35:45.842" v="2234" actId="20577"/>
        <pc:sldMkLst>
          <pc:docMk/>
          <pc:sldMk cId="1927754300" sldId="265"/>
        </pc:sldMkLst>
        <pc:spChg chg="mod">
          <ac:chgData name="Lauren Martin" userId="6d50f2fd87512064" providerId="LiveId" clId="{648AD838-60A5-45C1-975A-35F7F603DED0}" dt="2025-01-03T21:33:13.889" v="2012" actId="20577"/>
          <ac:spMkLst>
            <pc:docMk/>
            <pc:sldMk cId="1927754300" sldId="265"/>
            <ac:spMk id="2" creationId="{324BF055-2F38-A68B-79AB-E4ECB200BFE0}"/>
          </ac:spMkLst>
        </pc:spChg>
        <pc:spChg chg="mod">
          <ac:chgData name="Lauren Martin" userId="6d50f2fd87512064" providerId="LiveId" clId="{648AD838-60A5-45C1-975A-35F7F603DED0}" dt="2025-01-03T21:35:45.842" v="2234" actId="20577"/>
          <ac:spMkLst>
            <pc:docMk/>
            <pc:sldMk cId="1927754300" sldId="265"/>
            <ac:spMk id="8" creationId="{F1AFC9E1-E4AE-40CC-442D-0E179AF75196}"/>
          </ac:spMkLst>
        </pc:spChg>
        <pc:picChg chg="mod">
          <ac:chgData name="Lauren Martin" userId="6d50f2fd87512064" providerId="LiveId" clId="{648AD838-60A5-45C1-975A-35F7F603DED0}" dt="2025-01-03T21:33:01.662" v="1997" actId="14826"/>
          <ac:picMkLst>
            <pc:docMk/>
            <pc:sldMk cId="1927754300" sldId="265"/>
            <ac:picMk id="3" creationId="{8866FF62-16CC-2DD2-D529-2B34A6C72560}"/>
          </ac:picMkLst>
        </pc:picChg>
      </pc:sldChg>
      <pc:sldChg chg="modSp mod">
        <pc:chgData name="Lauren Martin" userId="6d50f2fd87512064" providerId="LiveId" clId="{648AD838-60A5-45C1-975A-35F7F603DED0}" dt="2025-01-03T22:58:42.788" v="2330" actId="20577"/>
        <pc:sldMkLst>
          <pc:docMk/>
          <pc:sldMk cId="3260853297" sldId="266"/>
        </pc:sldMkLst>
        <pc:spChg chg="mod">
          <ac:chgData name="Lauren Martin" userId="6d50f2fd87512064" providerId="LiveId" clId="{648AD838-60A5-45C1-975A-35F7F603DED0}" dt="2025-01-03T22:58:42.788" v="2330" actId="20577"/>
          <ac:spMkLst>
            <pc:docMk/>
            <pc:sldMk cId="3260853297" sldId="266"/>
            <ac:spMk id="2" creationId="{23739A65-A5A5-0E14-F308-6DBECEB9183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342078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46072497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53280631"/>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93436595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1575918"/>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56243348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5773171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240771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70A7B3-6521-4DCA-87E5-044747A908C1}"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87160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056343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134690-1557-4C89-A502-4959FE7FAD70}" type="datetimeFigureOut">
              <a:rPr lang="en-US" smtClean="0"/>
              <a:t>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4073971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35945849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292698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157595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BE4249-C0D0-4B06-8692-E8BB871AF643}" type="datetimeFigureOut">
              <a:rPr lang="en-US" smtClean="0"/>
              <a:t>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657046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2B0DB6-F5C7-45FB-8CF3-31B45F9C2DAC}" type="datetimeFigureOut">
              <a:rPr lang="en-US" smtClean="0"/>
              <a:t>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318642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160EA64-D806-43AC-9DF2-F8C432F32B4C}" type="datetimeFigureOut">
              <a:rPr lang="en-US" smtClean="0"/>
              <a:t>1/3/2025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458245428"/>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agnt.today/_files/ugd/92c24a_12e4971846694a82aca0131f753567cf.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BD33C-8495-206F-95F2-9AB3B49EB094}"/>
              </a:ext>
            </a:extLst>
          </p:cNvPr>
          <p:cNvSpPr>
            <a:spLocks noGrp="1"/>
          </p:cNvSpPr>
          <p:nvPr>
            <p:ph type="ctrTitle"/>
          </p:nvPr>
        </p:nvSpPr>
        <p:spPr/>
        <p:txBody>
          <a:bodyPr/>
          <a:lstStyle/>
          <a:p>
            <a:r>
              <a:rPr lang="en-US" sz="4000" dirty="0">
                <a:solidFill>
                  <a:schemeClr val="accent2">
                    <a:lumMod val="75000"/>
                  </a:schemeClr>
                </a:solidFill>
              </a:rPr>
              <a:t>Global Heart of Peace Sponsored</a:t>
            </a:r>
            <a:br>
              <a:rPr lang="en-US" sz="4000" dirty="0">
                <a:solidFill>
                  <a:schemeClr val="accent2">
                    <a:lumMod val="75000"/>
                  </a:schemeClr>
                </a:solidFill>
              </a:rPr>
            </a:br>
            <a:r>
              <a:rPr lang="en-US" sz="4000" dirty="0">
                <a:solidFill>
                  <a:schemeClr val="accent2">
                    <a:lumMod val="75000"/>
                  </a:schemeClr>
                </a:solidFill>
              </a:rPr>
              <a:t>Season of Peace and Nonviolence</a:t>
            </a:r>
          </a:p>
        </p:txBody>
      </p:sp>
      <p:sp>
        <p:nvSpPr>
          <p:cNvPr id="3" name="Subtitle 2">
            <a:extLst>
              <a:ext uri="{FF2B5EF4-FFF2-40B4-BE49-F238E27FC236}">
                <a16:creationId xmlns:a16="http://schemas.microsoft.com/office/drawing/2014/main" id="{A1951710-CF9D-C3A6-F9E8-131CE2CEB847}"/>
              </a:ext>
            </a:extLst>
          </p:cNvPr>
          <p:cNvSpPr>
            <a:spLocks noGrp="1"/>
          </p:cNvSpPr>
          <p:nvPr>
            <p:ph type="subTitle" idx="1"/>
          </p:nvPr>
        </p:nvSpPr>
        <p:spPr/>
        <p:txBody>
          <a:bodyPr/>
          <a:lstStyle/>
          <a:p>
            <a:r>
              <a:rPr lang="en-US" dirty="0"/>
              <a:t>Week 3</a:t>
            </a:r>
          </a:p>
          <a:p>
            <a:endParaRPr lang="en-US" dirty="0"/>
          </a:p>
        </p:txBody>
      </p:sp>
      <p:pic>
        <p:nvPicPr>
          <p:cNvPr id="5" name="Picture 4">
            <a:extLst>
              <a:ext uri="{FF2B5EF4-FFF2-40B4-BE49-F238E27FC236}">
                <a16:creationId xmlns:a16="http://schemas.microsoft.com/office/drawing/2014/main" id="{B11A31EC-FEE4-22D5-0524-D24A66861A19}"/>
              </a:ext>
            </a:extLst>
          </p:cNvPr>
          <p:cNvPicPr>
            <a:picLocks noChangeAspect="1"/>
          </p:cNvPicPr>
          <p:nvPr/>
        </p:nvPicPr>
        <p:blipFill>
          <a:blip r:embed="rId2"/>
          <a:stretch>
            <a:fillRect/>
          </a:stretch>
        </p:blipFill>
        <p:spPr>
          <a:xfrm>
            <a:off x="1684931" y="563512"/>
            <a:ext cx="2381582" cy="1695687"/>
          </a:xfrm>
          <a:prstGeom prst="rect">
            <a:avLst/>
          </a:prstGeom>
        </p:spPr>
      </p:pic>
    </p:spTree>
    <p:extLst>
      <p:ext uri="{BB962C8B-B14F-4D97-AF65-F5344CB8AC3E}">
        <p14:creationId xmlns:p14="http://schemas.microsoft.com/office/powerpoint/2010/main" val="983495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70803-6A7A-D143-AFB0-C0223A76939E}"/>
              </a:ext>
            </a:extLst>
          </p:cNvPr>
          <p:cNvSpPr>
            <a:spLocks noGrp="1"/>
          </p:cNvSpPr>
          <p:nvPr>
            <p:ph type="title"/>
          </p:nvPr>
        </p:nvSpPr>
        <p:spPr>
          <a:xfrm>
            <a:off x="548125" y="213664"/>
            <a:ext cx="8596668" cy="602974"/>
          </a:xfrm>
        </p:spPr>
        <p:txBody>
          <a:bodyPr>
            <a:normAutofit fontScale="90000"/>
          </a:bodyPr>
          <a:lstStyle/>
          <a:p>
            <a:r>
              <a:rPr lang="en-US" dirty="0">
                <a:solidFill>
                  <a:schemeClr val="accent2">
                    <a:lumMod val="75000"/>
                  </a:schemeClr>
                </a:solidFill>
              </a:rPr>
              <a:t>Week 3 Words- Added Resources</a:t>
            </a:r>
          </a:p>
        </p:txBody>
      </p:sp>
      <p:sp>
        <p:nvSpPr>
          <p:cNvPr id="3" name="Content Placeholder 2">
            <a:extLst>
              <a:ext uri="{FF2B5EF4-FFF2-40B4-BE49-F238E27FC236}">
                <a16:creationId xmlns:a16="http://schemas.microsoft.com/office/drawing/2014/main" id="{E80AB9CA-55E9-2A82-3838-5CB7DFA82109}"/>
              </a:ext>
            </a:extLst>
          </p:cNvPr>
          <p:cNvSpPr>
            <a:spLocks noGrp="1"/>
          </p:cNvSpPr>
          <p:nvPr>
            <p:ph idx="1"/>
          </p:nvPr>
        </p:nvSpPr>
        <p:spPr>
          <a:xfrm>
            <a:off x="667394" y="831574"/>
            <a:ext cx="8596668" cy="5629731"/>
          </a:xfrm>
        </p:spPr>
        <p:txBody>
          <a:bodyPr>
            <a:normAutofit fontScale="85000" lnSpcReduction="20000"/>
          </a:bodyPr>
          <a:lstStyle/>
          <a:p>
            <a:r>
              <a:rPr lang="en-US" b="1" dirty="0"/>
              <a:t>Day 15 – REVERENCE (Feb. 13)- </a:t>
            </a:r>
            <a:r>
              <a:rPr lang="en-US" dirty="0"/>
              <a:t>Did you ever see something that took your breath away? Today we focus on how beautiful our world is, and how beautiful we are. Let's not focus on the negative. </a:t>
            </a:r>
          </a:p>
          <a:p>
            <a:r>
              <a:rPr lang="en-US" b="1" dirty="0"/>
              <a:t>Day 16 – GRATITUDE (Feb. 14)- </a:t>
            </a:r>
            <a:r>
              <a:rPr lang="en-US" dirty="0"/>
              <a:t>Life is a gift. Give thanks to the people and situations in your life. Make a list of all you are grateful for. </a:t>
            </a:r>
          </a:p>
          <a:p>
            <a:r>
              <a:rPr lang="en-US" b="1" dirty="0"/>
              <a:t>Day 17 – INTEGRITY (Feb. 15)-</a:t>
            </a:r>
            <a:r>
              <a:rPr lang="en-US" dirty="0"/>
              <a:t>Integrity is doing what you know is right, even if no one is around. Having integrity makes you feel better about yourself, because you always do what you know is right. Think of a time when you had integrity, and think of a time when you wish you had. </a:t>
            </a:r>
          </a:p>
          <a:p>
            <a:r>
              <a:rPr lang="en-US" b="1" dirty="0"/>
              <a:t>Day 18 – FREEDOM (Feb. 16)-</a:t>
            </a:r>
            <a:r>
              <a:rPr lang="en-US" dirty="0"/>
              <a:t>Bishop Desmond Tutu once said, "When people decide to be free, there is nothing that can stop them."  Today let yourself be who you are and don't allow anyone to influence you differently. </a:t>
            </a:r>
          </a:p>
          <a:p>
            <a:r>
              <a:rPr lang="en-US" b="1" dirty="0"/>
              <a:t>Day 19 – ACCEPTANCE (Feb. 17)-</a:t>
            </a:r>
            <a:r>
              <a:rPr lang="en-US" dirty="0"/>
              <a:t>Today is a day to accept yourself just as you are.  You are on this planet to do something no one has ever done before.  Try your best to accept and approve of yourself and others.  Let go of the need to judge.  Know that everything in your life is unfolding perfectly. </a:t>
            </a:r>
          </a:p>
          <a:p>
            <a:r>
              <a:rPr lang="en-US" b="1" dirty="0"/>
              <a:t>Day 20 – SELF-FORGIVENESS (Feb. 18)-</a:t>
            </a:r>
            <a:r>
              <a:rPr lang="en-US" dirty="0"/>
              <a:t>You are greater than any mistake you have ever made.  What are some of the things you have done to upset yourself?  If you think it would help, write an apology letter to yourself for everything you have ever done that you wish you hadn't.  When you are done, take the letter outside, and burn it. As you watch it go up in flames, consciously release your guilt and frustration with yourself, and know that you are forgiven. </a:t>
            </a:r>
          </a:p>
          <a:p>
            <a:r>
              <a:rPr lang="en-US" b="1" dirty="0"/>
              <a:t>Day 21 – INSPIRATION (Feb. 19)-</a:t>
            </a:r>
            <a:r>
              <a:rPr lang="en-US" dirty="0"/>
              <a:t>Think about somebody who inspires you to be a better person. What are some of the things they do?  Think of ways that you can inspire others in your life.  How can you lead by example and be an inspiration to others? </a:t>
            </a:r>
          </a:p>
        </p:txBody>
      </p:sp>
      <p:sp>
        <p:nvSpPr>
          <p:cNvPr id="5" name="TextBox 4">
            <a:extLst>
              <a:ext uri="{FF2B5EF4-FFF2-40B4-BE49-F238E27FC236}">
                <a16:creationId xmlns:a16="http://schemas.microsoft.com/office/drawing/2014/main" id="{CE1053F9-54FA-C392-D3AA-635FE0148E80}"/>
              </a:ext>
            </a:extLst>
          </p:cNvPr>
          <p:cNvSpPr txBox="1"/>
          <p:nvPr/>
        </p:nvSpPr>
        <p:spPr>
          <a:xfrm>
            <a:off x="844826" y="6428892"/>
            <a:ext cx="6102626" cy="215444"/>
          </a:xfrm>
          <a:prstGeom prst="rect">
            <a:avLst/>
          </a:prstGeom>
          <a:noFill/>
        </p:spPr>
        <p:txBody>
          <a:bodyPr wrap="square">
            <a:spAutoFit/>
          </a:bodyPr>
          <a:lstStyle/>
          <a:p>
            <a:r>
              <a:rPr lang="en-US" sz="800" dirty="0"/>
              <a:t>Document Source: </a:t>
            </a:r>
            <a:r>
              <a:rPr lang="en-US" sz="800" dirty="0">
                <a:solidFill>
                  <a:schemeClr val="accent2">
                    <a:lumMod val="75000"/>
                  </a:schemeClr>
                </a:solidFill>
                <a:hlinkClick r:id="rId2">
                  <a:extLst>
                    <a:ext uri="{A12FA001-AC4F-418D-AE19-62706E023703}">
                      <ahyp:hlinkClr xmlns:ahyp="http://schemas.microsoft.com/office/drawing/2018/hyperlinkcolor" val="tx"/>
                    </a:ext>
                  </a:extLst>
                </a:hlinkClick>
              </a:rPr>
              <a:t>Microsoft Word - 64-Daily_Practices-TEENS.doc</a:t>
            </a:r>
            <a:endParaRPr lang="en-US" sz="800" dirty="0">
              <a:solidFill>
                <a:schemeClr val="accent2">
                  <a:lumMod val="75000"/>
                </a:schemeClr>
              </a:solidFill>
            </a:endParaRPr>
          </a:p>
        </p:txBody>
      </p:sp>
    </p:spTree>
    <p:extLst>
      <p:ext uri="{BB962C8B-B14F-4D97-AF65-F5344CB8AC3E}">
        <p14:creationId xmlns:p14="http://schemas.microsoft.com/office/powerpoint/2010/main" val="3296308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B69F1-25BA-DF65-F21A-3D9F04FB53A9}"/>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15: Reverence</a:t>
            </a:r>
          </a:p>
        </p:txBody>
      </p:sp>
      <p:pic>
        <p:nvPicPr>
          <p:cNvPr id="3" name="Picture 2">
            <a:extLst>
              <a:ext uri="{FF2B5EF4-FFF2-40B4-BE49-F238E27FC236}">
                <a16:creationId xmlns:a16="http://schemas.microsoft.com/office/drawing/2014/main" id="{A54349AF-369F-DEE1-30F9-CA1329829D5F}"/>
              </a:ext>
            </a:extLst>
          </p:cNvPr>
          <p:cNvPicPr>
            <a:picLocks noChangeAspect="1"/>
          </p:cNvPicPr>
          <p:nvPr/>
        </p:nvPicPr>
        <p:blipFill>
          <a:blip r:embed="rId2"/>
          <a:srcRect/>
          <a:stretch/>
        </p:blipFill>
        <p:spPr>
          <a:xfrm>
            <a:off x="7818831" y="151492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6B943AB2-53E9-D9B1-3E8F-6DF31C086AE0}"/>
              </a:ext>
            </a:extLst>
          </p:cNvPr>
          <p:cNvSpPr/>
          <p:nvPr/>
        </p:nvSpPr>
        <p:spPr>
          <a:xfrm>
            <a:off x="844826" y="1328002"/>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solidFill>
                  <a:schemeClr val="bg1"/>
                </a:solidFill>
              </a:rPr>
              <a:t>What does it mean to have reverence?</a:t>
            </a:r>
          </a:p>
          <a:p>
            <a:pPr marL="285750" indent="-285750">
              <a:buFont typeface="Wingdings" panose="05000000000000000000" pitchFamily="2" charset="2"/>
              <a:buChar char="Ø"/>
            </a:pPr>
            <a:endParaRPr lang="en-US" sz="2000" dirty="0">
              <a:solidFill>
                <a:schemeClr val="bg1"/>
              </a:solidFill>
            </a:endParaRPr>
          </a:p>
          <a:p>
            <a:pPr marL="285750" indent="-285750">
              <a:buFont typeface="Wingdings" panose="05000000000000000000" pitchFamily="2" charset="2"/>
              <a:buChar char="Ø"/>
            </a:pPr>
            <a:r>
              <a:rPr lang="en-US" sz="2000" dirty="0">
                <a:solidFill>
                  <a:schemeClr val="bg1"/>
                </a:solidFill>
              </a:rPr>
              <a:t>How do we focus on reverence no matter what the situation is?</a:t>
            </a:r>
          </a:p>
          <a:p>
            <a:pPr marL="285750" indent="-285750">
              <a:buFont typeface="Wingdings" panose="05000000000000000000" pitchFamily="2" charset="2"/>
              <a:buChar char="Ø"/>
            </a:pPr>
            <a:endParaRPr lang="en-US" sz="2000" dirty="0">
              <a:solidFill>
                <a:schemeClr val="bg1"/>
              </a:solidFill>
            </a:endParaRPr>
          </a:p>
          <a:p>
            <a:pPr marL="285750" indent="-285750">
              <a:buFont typeface="Wingdings" panose="05000000000000000000" pitchFamily="2" charset="2"/>
              <a:buChar char="Ø"/>
            </a:pPr>
            <a:r>
              <a:rPr lang="en-US" sz="2000" dirty="0">
                <a:solidFill>
                  <a:schemeClr val="bg1"/>
                </a:solidFill>
              </a:rPr>
              <a:t>Why is it important to have reverence?</a:t>
            </a:r>
          </a:p>
          <a:p>
            <a:pPr marL="285750" indent="-285750">
              <a:buFont typeface="Wingdings" panose="05000000000000000000" pitchFamily="2" charset="2"/>
              <a:buChar char="Ø"/>
            </a:pPr>
            <a:endParaRPr lang="en-US" sz="2000" dirty="0">
              <a:solidFill>
                <a:schemeClr val="bg1"/>
              </a:solidFill>
            </a:endParaRPr>
          </a:p>
          <a:p>
            <a:pPr marL="285750" indent="-285750">
              <a:buFont typeface="Wingdings" panose="05000000000000000000" pitchFamily="2" charset="2"/>
              <a:buChar char="Ø"/>
            </a:pPr>
            <a:r>
              <a:rPr lang="en-US" sz="2000" dirty="0">
                <a:solidFill>
                  <a:schemeClr val="bg1"/>
                </a:solidFill>
              </a:rPr>
              <a:t>What steps can you commit to making to make reverence more important in your life?</a:t>
            </a:r>
          </a:p>
        </p:txBody>
      </p:sp>
    </p:spTree>
    <p:extLst>
      <p:ext uri="{BB962C8B-B14F-4D97-AF65-F5344CB8AC3E}">
        <p14:creationId xmlns:p14="http://schemas.microsoft.com/office/powerpoint/2010/main" val="3373321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8071C3-835A-0386-CE87-4DE50BD10A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E18177-444D-7009-41D3-5D4C37BE1ED6}"/>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16: Gratitude</a:t>
            </a:r>
          </a:p>
        </p:txBody>
      </p:sp>
      <p:sp>
        <p:nvSpPr>
          <p:cNvPr id="8" name="Rectangle: Rounded Corners 7">
            <a:extLst>
              <a:ext uri="{FF2B5EF4-FFF2-40B4-BE49-F238E27FC236}">
                <a16:creationId xmlns:a16="http://schemas.microsoft.com/office/drawing/2014/main" id="{773BC9CD-F155-C3BB-736F-728E2BAC7E3B}"/>
              </a:ext>
            </a:extLst>
          </p:cNvPr>
          <p:cNvSpPr/>
          <p:nvPr/>
        </p:nvSpPr>
        <p:spPr>
          <a:xfrm>
            <a:off x="5247861"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What are you most grateful for?</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Gratitude is easy when things are going well.  What steps can you take to practice gratitude for the lessons and challenges you face when life gets hard?</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affects can having gratitude through the hard times have on your life?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can your relationships improve with a focus on gratitude?</a:t>
            </a:r>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556EDE5A-DF04-37B7-0660-B072ECF8C9E5}"/>
              </a:ext>
            </a:extLst>
          </p:cNvPr>
          <p:cNvPicPr>
            <a:picLocks noChangeAspect="1"/>
          </p:cNvPicPr>
          <p:nvPr/>
        </p:nvPicPr>
        <p:blipFill>
          <a:blip r:embed="rId2"/>
          <a:srcRect/>
          <a:stretch/>
        </p:blipFill>
        <p:spPr>
          <a:xfrm>
            <a:off x="314739" y="1699856"/>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540604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F1F870-A355-AE1D-8044-CD67248009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1D8C6F-B13E-2C0D-DCC3-F4AA3A3FA1E3}"/>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17: Integrity</a:t>
            </a:r>
          </a:p>
        </p:txBody>
      </p:sp>
      <p:pic>
        <p:nvPicPr>
          <p:cNvPr id="3" name="Picture 2">
            <a:extLst>
              <a:ext uri="{FF2B5EF4-FFF2-40B4-BE49-F238E27FC236}">
                <a16:creationId xmlns:a16="http://schemas.microsoft.com/office/drawing/2014/main" id="{55938968-6F08-D253-9F05-373660414B73}"/>
              </a:ext>
            </a:extLst>
          </p:cNvPr>
          <p:cNvPicPr>
            <a:picLocks noChangeAspect="1"/>
          </p:cNvPicPr>
          <p:nvPr/>
        </p:nvPicPr>
        <p:blipFill>
          <a:blip r:embed="rId2"/>
          <a:srcRect/>
          <a:stretch/>
        </p:blipFill>
        <p:spPr>
          <a:xfrm>
            <a:off x="7818831" y="150498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3B9EC61A-9009-61A1-5271-7E8C40183FF4}"/>
              </a:ext>
            </a:extLst>
          </p:cNvPr>
          <p:cNvSpPr/>
          <p:nvPr/>
        </p:nvSpPr>
        <p:spPr>
          <a:xfrm>
            <a:off x="844826" y="1328002"/>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What does integrity mean to you?</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Is it possible to have integrity and not be a good person or do bad things?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handle when someone is acting out of integrity?</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feel when you act out of integrity?</a:t>
            </a:r>
          </a:p>
        </p:txBody>
      </p:sp>
    </p:spTree>
    <p:extLst>
      <p:ext uri="{BB962C8B-B14F-4D97-AF65-F5344CB8AC3E}">
        <p14:creationId xmlns:p14="http://schemas.microsoft.com/office/powerpoint/2010/main" val="3399099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C602F-FD53-D6D6-968E-40903E6C46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B509E5-EC55-6913-426C-B881794A8478}"/>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18: Freedom</a:t>
            </a:r>
          </a:p>
        </p:txBody>
      </p:sp>
      <p:sp>
        <p:nvSpPr>
          <p:cNvPr id="8" name="Rectangle: Rounded Corners 7">
            <a:extLst>
              <a:ext uri="{FF2B5EF4-FFF2-40B4-BE49-F238E27FC236}">
                <a16:creationId xmlns:a16="http://schemas.microsoft.com/office/drawing/2014/main" id="{876310D0-0DAE-129D-F990-1ED0FB2C742F}"/>
              </a:ext>
            </a:extLst>
          </p:cNvPr>
          <p:cNvSpPr/>
          <p:nvPr/>
        </p:nvSpPr>
        <p:spPr>
          <a:xfrm>
            <a:off x="5218044"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Does anyone truly experience freedom?</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does it feel like to have freedom?</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share freedom?</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aspects of freedom are most important to you?</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experience more freedom in your life?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DD548A34-A2EB-FE9B-00BC-CD2E014F72A3}"/>
              </a:ext>
            </a:extLst>
          </p:cNvPr>
          <p:cNvPicPr>
            <a:picLocks noChangeAspect="1"/>
          </p:cNvPicPr>
          <p:nvPr/>
        </p:nvPicPr>
        <p:blipFill>
          <a:blip r:embed="rId2"/>
          <a:srcRect/>
          <a:stretch/>
        </p:blipFill>
        <p:spPr>
          <a:xfrm>
            <a:off x="404191" y="1709794"/>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758357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18AE5-26FC-9179-3074-5B8A5C10A9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C7F99B-7B88-D3DE-1F7E-129E11B3A391}"/>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19: Acceptance</a:t>
            </a:r>
          </a:p>
        </p:txBody>
      </p:sp>
      <p:pic>
        <p:nvPicPr>
          <p:cNvPr id="3" name="Picture 2">
            <a:extLst>
              <a:ext uri="{FF2B5EF4-FFF2-40B4-BE49-F238E27FC236}">
                <a16:creationId xmlns:a16="http://schemas.microsoft.com/office/drawing/2014/main" id="{1068A068-CE5B-D12B-B2B3-1B4B79D59E9A}"/>
              </a:ext>
            </a:extLst>
          </p:cNvPr>
          <p:cNvPicPr>
            <a:picLocks noChangeAspect="1"/>
          </p:cNvPicPr>
          <p:nvPr/>
        </p:nvPicPr>
        <p:blipFill>
          <a:blip r:embed="rId2"/>
          <a:srcRect/>
          <a:stretch/>
        </p:blipFill>
        <p:spPr>
          <a:xfrm>
            <a:off x="7818831" y="150498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6896F1AA-04E2-5686-0C33-159D2D53971D}"/>
              </a:ext>
            </a:extLst>
          </p:cNvPr>
          <p:cNvSpPr/>
          <p:nvPr/>
        </p:nvSpPr>
        <p:spPr>
          <a:xfrm>
            <a:off x="844826" y="1328002"/>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What is the hardest thing to accept about yourself?  </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is the hardest things to accept about others?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Why is it important to practice acceptance?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steps are you willing to commit to in order to practice accepting yourself more?</a:t>
            </a:r>
          </a:p>
        </p:txBody>
      </p:sp>
    </p:spTree>
    <p:extLst>
      <p:ext uri="{BB962C8B-B14F-4D97-AF65-F5344CB8AC3E}">
        <p14:creationId xmlns:p14="http://schemas.microsoft.com/office/powerpoint/2010/main" val="4214896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C4DDE-0914-752F-9714-E1A98855AD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7A4D64-B6DB-78C7-3571-500CEF5F11D2}"/>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20: Self- Forgiveness</a:t>
            </a:r>
          </a:p>
        </p:txBody>
      </p:sp>
      <p:sp>
        <p:nvSpPr>
          <p:cNvPr id="8" name="Rectangle: Rounded Corners 7">
            <a:extLst>
              <a:ext uri="{FF2B5EF4-FFF2-40B4-BE49-F238E27FC236}">
                <a16:creationId xmlns:a16="http://schemas.microsoft.com/office/drawing/2014/main" id="{0B3B6F3B-C48F-AE3E-04AD-8602482185F0}"/>
              </a:ext>
            </a:extLst>
          </p:cNvPr>
          <p:cNvSpPr/>
          <p:nvPr/>
        </p:nvSpPr>
        <p:spPr>
          <a:xfrm>
            <a:off x="5247861"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Where in your life do you find it hardest to forgive yourself?</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Can you forgive yourself without changing your opinion about what happened?</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benefits will you experience if you forgive yourself?</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steps can you take today to increase your self-forgiveness?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FB800A22-DE70-C1DA-4B53-FF1E52EEE292}"/>
              </a:ext>
            </a:extLst>
          </p:cNvPr>
          <p:cNvPicPr>
            <a:picLocks noChangeAspect="1"/>
          </p:cNvPicPr>
          <p:nvPr/>
        </p:nvPicPr>
        <p:blipFill>
          <a:blip r:embed="rId2"/>
          <a:srcRect/>
          <a:stretch/>
        </p:blipFill>
        <p:spPr>
          <a:xfrm>
            <a:off x="563217" y="1570514"/>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528546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AA98E-39A7-5178-7D52-9A06D91643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4BF055-2F38-A68B-79AB-E4ECB200BFE0}"/>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21: Inspiration</a:t>
            </a:r>
          </a:p>
        </p:txBody>
      </p:sp>
      <p:pic>
        <p:nvPicPr>
          <p:cNvPr id="3" name="Picture 2">
            <a:extLst>
              <a:ext uri="{FF2B5EF4-FFF2-40B4-BE49-F238E27FC236}">
                <a16:creationId xmlns:a16="http://schemas.microsoft.com/office/drawing/2014/main" id="{8866FF62-16CC-2DD2-D529-2B34A6C72560}"/>
              </a:ext>
            </a:extLst>
          </p:cNvPr>
          <p:cNvPicPr>
            <a:picLocks noChangeAspect="1"/>
          </p:cNvPicPr>
          <p:nvPr/>
        </p:nvPicPr>
        <p:blipFill>
          <a:blip r:embed="rId2"/>
          <a:srcRect l="8085" r="8085"/>
          <a:stretch/>
        </p:blipFill>
        <p:spPr>
          <a:xfrm>
            <a:off x="7818831" y="150498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F1AFC9E1-E4AE-40CC-442D-0E179AF75196}"/>
              </a:ext>
            </a:extLst>
          </p:cNvPr>
          <p:cNvSpPr/>
          <p:nvPr/>
        </p:nvSpPr>
        <p:spPr>
          <a:xfrm>
            <a:off x="844826" y="1328002"/>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What inspires you most?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do you feel like when you are inspired?</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Where in your life are you feeling blocked or like you need more inspiration?</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turn inspiration into action?</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spTree>
    <p:extLst>
      <p:ext uri="{BB962C8B-B14F-4D97-AF65-F5344CB8AC3E}">
        <p14:creationId xmlns:p14="http://schemas.microsoft.com/office/powerpoint/2010/main" val="1927754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41590-471E-805A-D325-F804ACF358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739A65-A5A5-0E14-F308-6DBECEB91837}"/>
              </a:ext>
            </a:extLst>
          </p:cNvPr>
          <p:cNvSpPr>
            <a:spLocks noGrp="1"/>
          </p:cNvSpPr>
          <p:nvPr>
            <p:ph type="title"/>
          </p:nvPr>
        </p:nvSpPr>
        <p:spPr>
          <a:xfrm>
            <a:off x="548125" y="213663"/>
            <a:ext cx="8596668" cy="602974"/>
          </a:xfrm>
        </p:spPr>
        <p:txBody>
          <a:bodyPr>
            <a:normAutofit fontScale="90000"/>
          </a:bodyPr>
          <a:lstStyle/>
          <a:p>
            <a:r>
              <a:rPr lang="en-US" dirty="0">
                <a:solidFill>
                  <a:schemeClr val="accent2">
                    <a:lumMod val="75000"/>
                  </a:schemeClr>
                </a:solidFill>
              </a:rPr>
              <a:t>Summary Questions</a:t>
            </a:r>
          </a:p>
        </p:txBody>
      </p:sp>
      <p:sp>
        <p:nvSpPr>
          <p:cNvPr id="3" name="Content Placeholder 2">
            <a:extLst>
              <a:ext uri="{FF2B5EF4-FFF2-40B4-BE49-F238E27FC236}">
                <a16:creationId xmlns:a16="http://schemas.microsoft.com/office/drawing/2014/main" id="{CBD9BB2E-E974-1ABD-EBF4-A36458282530}"/>
              </a:ext>
            </a:extLst>
          </p:cNvPr>
          <p:cNvSpPr>
            <a:spLocks noGrp="1"/>
          </p:cNvSpPr>
          <p:nvPr>
            <p:ph idx="1"/>
          </p:nvPr>
        </p:nvSpPr>
        <p:spPr>
          <a:xfrm>
            <a:off x="687273" y="1014606"/>
            <a:ext cx="8596668" cy="4828788"/>
          </a:xfrm>
        </p:spPr>
        <p:txBody>
          <a:bodyPr>
            <a:normAutofit/>
          </a:bodyPr>
          <a:lstStyle/>
          <a:p>
            <a:r>
              <a:rPr lang="en-US" sz="2400" dirty="0"/>
              <a:t>How do this week's words apply to peace and nonviolence?</a:t>
            </a:r>
          </a:p>
          <a:p>
            <a:endParaRPr lang="en-US" sz="2400" dirty="0"/>
          </a:p>
          <a:p>
            <a:r>
              <a:rPr lang="en-US" sz="2400" dirty="0"/>
              <a:t>What challenges do this week’s words bring up for you?</a:t>
            </a:r>
          </a:p>
          <a:p>
            <a:endParaRPr lang="en-US" sz="2400" dirty="0"/>
          </a:p>
          <a:p>
            <a:r>
              <a:rPr lang="en-US" sz="2400" dirty="0"/>
              <a:t>What words do you feel you need to spend more time with?</a:t>
            </a:r>
          </a:p>
          <a:p>
            <a:endParaRPr lang="en-US" sz="2400" dirty="0"/>
          </a:p>
          <a:p>
            <a:r>
              <a:rPr lang="en-US" sz="2400" dirty="0"/>
              <a:t>What would help you most in incorporating these words in your life?</a:t>
            </a:r>
          </a:p>
          <a:p>
            <a:endParaRPr lang="en-US" dirty="0"/>
          </a:p>
          <a:p>
            <a:endParaRPr lang="en-US" dirty="0"/>
          </a:p>
        </p:txBody>
      </p:sp>
    </p:spTree>
    <p:extLst>
      <p:ext uri="{BB962C8B-B14F-4D97-AF65-F5344CB8AC3E}">
        <p14:creationId xmlns:p14="http://schemas.microsoft.com/office/powerpoint/2010/main" val="3260853297"/>
      </p:ext>
    </p:extLst>
  </p:cSld>
  <p:clrMapOvr>
    <a:masterClrMapping/>
  </p:clrMapOvr>
</p:sld>
</file>

<file path=ppt/theme/theme1.xml><?xml version="1.0" encoding="utf-8"?>
<a:theme xmlns:a="http://schemas.openxmlformats.org/drawingml/2006/main" name="Facet">
  <a:themeElements>
    <a:clrScheme name="Custom 6">
      <a:dk1>
        <a:sysClr val="windowText" lastClr="000000"/>
      </a:dk1>
      <a:lt1>
        <a:sysClr val="window" lastClr="FFFFFF"/>
      </a:lt1>
      <a:dk2>
        <a:srgbClr val="39302A"/>
      </a:dk2>
      <a:lt2>
        <a:srgbClr val="E5DEDB"/>
      </a:lt2>
      <a:accent1>
        <a:srgbClr val="FFFF00"/>
      </a:accent1>
      <a:accent2>
        <a:srgbClr val="FFCE19"/>
      </a:accent2>
      <a:accent3>
        <a:srgbClr val="92D050"/>
      </a:accent3>
      <a:accent4>
        <a:srgbClr val="00B050"/>
      </a:accent4>
      <a:accent5>
        <a:srgbClr val="E64823"/>
      </a:accent5>
      <a:accent6>
        <a:srgbClr val="9C6A6A"/>
      </a:accent6>
      <a:hlink>
        <a:srgbClr val="2998E3"/>
      </a:hlink>
      <a:folHlink>
        <a:srgbClr val="7F723D"/>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235</TotalTime>
  <Words>837</Words>
  <Application>Microsoft Office PowerPoint</Application>
  <PresentationFormat>Widescreen</PresentationFormat>
  <Paragraphs>80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Trebuchet MS</vt:lpstr>
      <vt:lpstr>Wingdings</vt:lpstr>
      <vt:lpstr>Wingdings 3</vt:lpstr>
      <vt:lpstr>Facet</vt:lpstr>
      <vt:lpstr>Global Heart of Peace Sponsored Season of Peace and Nonviolence</vt:lpstr>
      <vt:lpstr>Day 15: Reverence</vt:lpstr>
      <vt:lpstr>Day 16: Gratitude</vt:lpstr>
      <vt:lpstr>Day 17: Integrity</vt:lpstr>
      <vt:lpstr>Day 18: Freedom</vt:lpstr>
      <vt:lpstr>Day 19: Acceptance</vt:lpstr>
      <vt:lpstr>Day 20: Self- Forgiveness</vt:lpstr>
      <vt:lpstr>Day 21: Inspiration</vt:lpstr>
      <vt:lpstr>Summary Questions</vt:lpstr>
      <vt:lpstr>Week 3 Words- Added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Lauren Martin</dc:creator>
  <cp:lastModifiedBy>Lauren Martin</cp:lastModifiedBy>
  <cp:revision>3</cp:revision>
  <dcterms:created xsi:type="dcterms:W3CDTF">2025-01-02T22:57:53Z</dcterms:created>
  <dcterms:modified xsi:type="dcterms:W3CDTF">2025-01-03T23:00:07Z</dcterms:modified>
</cp:coreProperties>
</file>