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3"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snapToGrid="0">
      <p:cViewPr varScale="1">
        <p:scale>
          <a:sx n="45" d="100"/>
          <a:sy n="45" d="100"/>
        </p:scale>
        <p:origin x="112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8A608560-CE0F-426C-A51A-FB4B47C7E146}"/>
    <pc:docChg chg="custSel modSld">
      <pc:chgData name="Lauren Martin" userId="6d50f2fd87512064" providerId="LiveId" clId="{8A608560-CE0F-426C-A51A-FB4B47C7E146}" dt="2025-01-04T17:55:46.691" v="416" actId="20577"/>
      <pc:docMkLst>
        <pc:docMk/>
      </pc:docMkLst>
      <pc:sldChg chg="modSp mod">
        <pc:chgData name="Lauren Martin" userId="6d50f2fd87512064" providerId="LiveId" clId="{8A608560-CE0F-426C-A51A-FB4B47C7E146}" dt="2025-01-04T00:29:09.268" v="400" actId="20577"/>
        <pc:sldMkLst>
          <pc:docMk/>
          <pc:sldMk cId="3296308752" sldId="257"/>
        </pc:sldMkLst>
        <pc:spChg chg="mod">
          <ac:chgData name="Lauren Martin" userId="6d50f2fd87512064" providerId="LiveId" clId="{8A608560-CE0F-426C-A51A-FB4B47C7E146}" dt="2025-01-04T00:29:09.268" v="400" actId="20577"/>
          <ac:spMkLst>
            <pc:docMk/>
            <pc:sldMk cId="3296308752" sldId="257"/>
            <ac:spMk id="2" creationId="{89270803-6A7A-D143-AFB0-C0223A76939E}"/>
          </ac:spMkLst>
        </pc:spChg>
        <pc:spChg chg="mod">
          <ac:chgData name="Lauren Martin" userId="6d50f2fd87512064" providerId="LiveId" clId="{8A608560-CE0F-426C-A51A-FB4B47C7E146}" dt="2025-01-03T23:29:55.060" v="399" actId="113"/>
          <ac:spMkLst>
            <pc:docMk/>
            <pc:sldMk cId="3296308752" sldId="257"/>
            <ac:spMk id="3" creationId="{E80AB9CA-55E9-2A82-3838-5CB7DFA82109}"/>
          </ac:spMkLst>
        </pc:spChg>
        <pc:spChg chg="mod">
          <ac:chgData name="Lauren Martin" userId="6d50f2fd87512064" providerId="LiveId" clId="{8A608560-CE0F-426C-A51A-FB4B47C7E146}" dt="2025-01-03T23:26:30.158" v="336" actId="207"/>
          <ac:spMkLst>
            <pc:docMk/>
            <pc:sldMk cId="3296308752" sldId="257"/>
            <ac:spMk id="4" creationId="{9CB8F484-82DE-9DFD-7B93-B172F991D6B3}"/>
          </ac:spMkLst>
        </pc:spChg>
      </pc:sldChg>
      <pc:sldChg chg="modSp mod">
        <pc:chgData name="Lauren Martin" userId="6d50f2fd87512064" providerId="LiveId" clId="{8A608560-CE0F-426C-A51A-FB4B47C7E146}" dt="2025-01-04T17:55:23.785" v="401" actId="20577"/>
        <pc:sldMkLst>
          <pc:docMk/>
          <pc:sldMk cId="1540604218" sldId="260"/>
        </pc:sldMkLst>
        <pc:spChg chg="mod">
          <ac:chgData name="Lauren Martin" userId="6d50f2fd87512064" providerId="LiveId" clId="{8A608560-CE0F-426C-A51A-FB4B47C7E146}" dt="2025-01-04T17:55:23.785" v="401" actId="20577"/>
          <ac:spMkLst>
            <pc:docMk/>
            <pc:sldMk cId="1540604218" sldId="260"/>
            <ac:spMk id="8" creationId="{773BC9CD-F155-C3BB-736F-728E2BAC7E3B}"/>
          </ac:spMkLst>
        </pc:spChg>
      </pc:sldChg>
      <pc:sldChg chg="modSp mod">
        <pc:chgData name="Lauren Martin" userId="6d50f2fd87512064" providerId="LiveId" clId="{8A608560-CE0F-426C-A51A-FB4B47C7E146}" dt="2025-01-04T17:55:46.691" v="416" actId="20577"/>
        <pc:sldMkLst>
          <pc:docMk/>
          <pc:sldMk cId="2528546415" sldId="264"/>
        </pc:sldMkLst>
        <pc:spChg chg="mod">
          <ac:chgData name="Lauren Martin" userId="6d50f2fd87512064" providerId="LiveId" clId="{8A608560-CE0F-426C-A51A-FB4B47C7E146}" dt="2025-01-04T17:55:46.691" v="416" actId="20577"/>
          <ac:spMkLst>
            <pc:docMk/>
            <pc:sldMk cId="2528546415" sldId="264"/>
            <ac:spMk id="8" creationId="{0B3B6F3B-C48F-AE3E-04AD-8602482185F0}"/>
          </ac:spMkLst>
        </pc:spChg>
      </pc:sldChg>
      <pc:sldChg chg="modSp mod">
        <pc:chgData name="Lauren Martin" userId="6d50f2fd87512064" providerId="LiveId" clId="{8A608560-CE0F-426C-A51A-FB4B47C7E146}" dt="2025-01-03T23:26:17.702" v="335" actId="20577"/>
        <pc:sldMkLst>
          <pc:docMk/>
          <pc:sldMk cId="1927754300" sldId="265"/>
        </pc:sldMkLst>
        <pc:spChg chg="mod">
          <ac:chgData name="Lauren Martin" userId="6d50f2fd87512064" providerId="LiveId" clId="{8A608560-CE0F-426C-A51A-FB4B47C7E146}" dt="2025-01-03T23:26:17.702" v="335" actId="20577"/>
          <ac:spMkLst>
            <pc:docMk/>
            <pc:sldMk cId="1927754300" sldId="265"/>
            <ac:spMk id="8" creationId="{F1AFC9E1-E4AE-40CC-442D-0E179AF7519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02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30145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77273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098685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1918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634194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2582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30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3415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255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206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329042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5846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140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3887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707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5236929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5</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5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87272" y="1014605"/>
            <a:ext cx="9301553" cy="5316621"/>
          </a:xfrm>
        </p:spPr>
        <p:txBody>
          <a:bodyPr>
            <a:normAutofit fontScale="77500" lnSpcReduction="20000"/>
          </a:bodyPr>
          <a:lstStyle/>
          <a:p>
            <a:r>
              <a:rPr lang="en-US" b="1" dirty="0"/>
              <a:t>Day 29 – FORGIVENESS (Feb. 27) - </a:t>
            </a:r>
            <a:r>
              <a:rPr lang="en-US" dirty="0"/>
              <a:t>Gandhi said, "If we practice an eye for an eye and a tooth for a tooth, soon the whole world will be blind and toothless." When you release a hurt, you can lighten your burdens. Think of someone who has wronged you. You don't have to forgive the action, forgive the person. Recognize their divine self. Share the story with a friend. Share forgiveness. </a:t>
            </a:r>
          </a:p>
          <a:p>
            <a:r>
              <a:rPr lang="en-US" dirty="0"/>
              <a:t>Day 30 – AMENDS (Feb. 28)- Making amends means apologizing to someone you hurt and really meaning it. Think of someone you have hurt.  Today, consider making amends to this person.  A huge burden will be lifted off both of you.  This simple act can heal relationships.  </a:t>
            </a:r>
          </a:p>
          <a:p>
            <a:r>
              <a:rPr lang="en-US" b="1" dirty="0"/>
              <a:t>Day 31 – PRAISING (March 1)- </a:t>
            </a:r>
            <a:r>
              <a:rPr lang="en-US" dirty="0"/>
              <a:t>Mark Twain said: "I can live for two months on a good compliment." Appreciation makes people grow. Appreciate the people around you today.  Don't be shy. Let them know. </a:t>
            </a:r>
          </a:p>
          <a:p>
            <a:r>
              <a:rPr lang="en-US" b="1" dirty="0"/>
              <a:t>Day 32 – PATIENCE (March 2)- </a:t>
            </a:r>
            <a:r>
              <a:rPr lang="en-US" dirty="0"/>
              <a:t>What really drives you insane?  Your parents, brothers and sisters, a certain friend?  Today, practice patience with these challenging people or situations in your life. Take deep breaths if you have to. Being patient is a powerful act of nonviolence. Notice how the situation gets worse when you fly off the handle. Try to control your reaction to annoying situations in your life.  Notice the different response you get when you are patient. </a:t>
            </a:r>
          </a:p>
          <a:p>
            <a:r>
              <a:rPr lang="en-US" b="1" dirty="0"/>
              <a:t>Day 33 – ACKNOWLEDGEMENT (March 3)- </a:t>
            </a:r>
            <a:r>
              <a:rPr lang="en-US" dirty="0"/>
              <a:t>People make a difference every day. Who makes a difference in your life? Tell this person if you can. It feels really good to be truly acknowledged. Tell them how they helped you and thank them. It is also important to acknowledge yourself. Focus on the good in yourself and others today, and share it. </a:t>
            </a:r>
          </a:p>
          <a:p>
            <a:r>
              <a:rPr lang="en-US" b="1" dirty="0"/>
              <a:t>Day 34 – LOVE (March 4)- </a:t>
            </a:r>
            <a:r>
              <a:rPr lang="en-US" dirty="0"/>
              <a:t>Gandhi wrote, "Nonviolence is based on the assumption that people respond to love and kindness."  Take a moment and think about those who love you, and how that love makes you feel.  Try to really express your love to others today.  There is no need to hold back.  We all need love. </a:t>
            </a:r>
          </a:p>
          <a:p>
            <a:r>
              <a:rPr lang="en-US" b="1" dirty="0"/>
              <a:t>Day 35 – UNDERSTANDING (March 5)- </a:t>
            </a:r>
            <a:r>
              <a:rPr lang="en-US" dirty="0"/>
              <a:t>The Vietnamese teacher Thich Nhat Hanh says,” When you understand, you cannot help but love."  Instead of letting words go in through one ear and out the other, take a moment to hear what the person is saying.  Try to be the person that actually listens. Send every stranger you meet today a silent (to yourself) “I love you” thought. </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a:t>
            </a:r>
            <a:r>
              <a:rPr lang="en-US" sz="800" dirty="0">
                <a:solidFill>
                  <a:schemeClr val="accent2">
                    <a:lumMod val="75000"/>
                  </a:schemeClr>
                </a:solidFill>
              </a:rPr>
              <a:t>: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29: Forgiveness</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Why is forgiveness important?</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Who in your life do you most need to forgive?  What has been blocking you?</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Can you forgive someone you have never met?</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can you forgive someone who continues to do the same things?</a:t>
            </a:r>
          </a:p>
          <a:p>
            <a:pPr marL="285750" indent="-285750">
              <a:buFont typeface="Wingdings" panose="05000000000000000000" pitchFamily="2" charset="2"/>
              <a:buChar char="Ø"/>
            </a:pPr>
            <a:endParaRPr lang="en-US" sz="2000" dirty="0">
              <a:solidFill>
                <a:schemeClr val="bg1"/>
              </a:solidFill>
            </a:endParaRP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30: Amends</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083365"/>
            <a:ext cx="6132444" cy="4864076"/>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mean to make amends?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Most people associate making amends with a 12-step program. Are amends still important if you are not in a 12-step program?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know who you owe an amends to?</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handle if your amends are not accepted?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start making amends?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31: Praising</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Who are you praising?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Does praise need to be earned?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praising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does praising other’s affect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handle if someone cannot accept praise?</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32: Patience</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mean to be patient?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patience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or what tries your patience the most?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learn to be more patient?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33: Acknowledgment</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in your life needs acknowledgment?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challenges do you have in acknowledging the good in your life?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effects on your relationships can acknowledgment have?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committed to taking to increase acknowledgment in your life? </a:t>
            </a:r>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34: Love</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love?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show yourself love?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show love </a:t>
            </a:r>
            <a:r>
              <a:rPr lang="en-US" sz="2000"/>
              <a:t>to others?</a:t>
            </a: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love people when you don’t always like them?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changes can you see in the world with more love?</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l="8085" r="8085"/>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35: Understanding</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44826" y="1328001"/>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is it hardest for you to be understanding?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do when you feel you are not being understood?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gain better understanding with someone who you don’t understand or relate to?</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become more understanding in difficult situations?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Custom 5">
      <a:dk1>
        <a:sysClr val="windowText" lastClr="000000"/>
      </a:dk1>
      <a:lt1>
        <a:sysClr val="window" lastClr="FFFFFF"/>
      </a:lt1>
      <a:dk2>
        <a:srgbClr val="17406D"/>
      </a:dk2>
      <a:lt2>
        <a:srgbClr val="DBEFF9"/>
      </a:lt2>
      <a:accent1>
        <a:srgbClr val="104864"/>
      </a:accent1>
      <a:accent2>
        <a:srgbClr val="3ECCB4"/>
      </a:accent2>
      <a:accent3>
        <a:srgbClr val="0F209D"/>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340</TotalTime>
  <Words>917</Words>
  <Application>Microsoft Office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29: Forgiveness</vt:lpstr>
      <vt:lpstr>Day 30: Amends</vt:lpstr>
      <vt:lpstr>Day 31: Praising</vt:lpstr>
      <vt:lpstr>Day 32: Patience</vt:lpstr>
      <vt:lpstr>Day 33: Acknowledgment</vt:lpstr>
      <vt:lpstr>Day 34: Love</vt:lpstr>
      <vt:lpstr>Day 35: Understanding</vt:lpstr>
      <vt:lpstr>Summary Questions</vt:lpstr>
      <vt:lpstr>Week 5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6</cp:revision>
  <dcterms:created xsi:type="dcterms:W3CDTF">2025-01-02T22:57:53Z</dcterms:created>
  <dcterms:modified xsi:type="dcterms:W3CDTF">2025-01-04T17:55:51Z</dcterms:modified>
</cp:coreProperties>
</file>