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3" r:id="rId1"/>
  </p:sldMasterIdLst>
  <p:sldIdLst>
    <p:sldId id="256" r:id="rId2"/>
    <p:sldId id="259" r:id="rId3"/>
    <p:sldId id="260" r:id="rId4"/>
    <p:sldId id="261" r:id="rId5"/>
    <p:sldId id="262" r:id="rId6"/>
    <p:sldId id="263" r:id="rId7"/>
    <p:sldId id="264" r:id="rId8"/>
    <p:sldId id="265" r:id="rId9"/>
    <p:sldId id="266"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60"/>
  </p:normalViewPr>
  <p:slideViewPr>
    <p:cSldViewPr snapToGrid="0">
      <p:cViewPr varScale="1">
        <p:scale>
          <a:sx n="77" d="100"/>
          <a:sy n="77" d="100"/>
        </p:scale>
        <p:origin x="926" y="37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Martin" userId="6d50f2fd87512064" providerId="LiveId" clId="{0C7FE4AC-A0FE-42EE-AD6D-B51C26A99DF4}"/>
    <pc:docChg chg="undo custSel modSld">
      <pc:chgData name="Lauren Martin" userId="6d50f2fd87512064" providerId="LiveId" clId="{0C7FE4AC-A0FE-42EE-AD6D-B51C26A99DF4}" dt="2025-01-04T00:29:29.039" v="1639" actId="20577"/>
      <pc:docMkLst>
        <pc:docMk/>
      </pc:docMkLst>
      <pc:sldChg chg="modSp mod">
        <pc:chgData name="Lauren Martin" userId="6d50f2fd87512064" providerId="LiveId" clId="{0C7FE4AC-A0FE-42EE-AD6D-B51C26A99DF4}" dt="2025-01-03T23:31:18.667" v="0" actId="20577"/>
        <pc:sldMkLst>
          <pc:docMk/>
          <pc:sldMk cId="983495502" sldId="256"/>
        </pc:sldMkLst>
        <pc:spChg chg="mod">
          <ac:chgData name="Lauren Martin" userId="6d50f2fd87512064" providerId="LiveId" clId="{0C7FE4AC-A0FE-42EE-AD6D-B51C26A99DF4}" dt="2025-01-03T23:31:18.667" v="0" actId="20577"/>
          <ac:spMkLst>
            <pc:docMk/>
            <pc:sldMk cId="983495502" sldId="256"/>
            <ac:spMk id="3" creationId="{A1951710-CF9D-C3A6-F9E8-131CE2CEB847}"/>
          </ac:spMkLst>
        </pc:spChg>
      </pc:sldChg>
      <pc:sldChg chg="modSp mod">
        <pc:chgData name="Lauren Martin" userId="6d50f2fd87512064" providerId="LiveId" clId="{0C7FE4AC-A0FE-42EE-AD6D-B51C26A99DF4}" dt="2025-01-04T00:29:29.039" v="1639" actId="20577"/>
        <pc:sldMkLst>
          <pc:docMk/>
          <pc:sldMk cId="3296308752" sldId="257"/>
        </pc:sldMkLst>
        <pc:spChg chg="mod">
          <ac:chgData name="Lauren Martin" userId="6d50f2fd87512064" providerId="LiveId" clId="{0C7FE4AC-A0FE-42EE-AD6D-B51C26A99DF4}" dt="2025-01-04T00:29:29.039" v="1639" actId="20577"/>
          <ac:spMkLst>
            <pc:docMk/>
            <pc:sldMk cId="3296308752" sldId="257"/>
            <ac:spMk id="2" creationId="{89270803-6A7A-D143-AFB0-C0223A76939E}"/>
          </ac:spMkLst>
        </pc:spChg>
        <pc:spChg chg="mod">
          <ac:chgData name="Lauren Martin" userId="6d50f2fd87512064" providerId="LiveId" clId="{0C7FE4AC-A0FE-42EE-AD6D-B51C26A99DF4}" dt="2025-01-04T00:03:25.136" v="1636" actId="113"/>
          <ac:spMkLst>
            <pc:docMk/>
            <pc:sldMk cId="3296308752" sldId="257"/>
            <ac:spMk id="3" creationId="{E80AB9CA-55E9-2A82-3838-5CB7DFA82109}"/>
          </ac:spMkLst>
        </pc:spChg>
      </pc:sldChg>
      <pc:sldChg chg="modSp mod">
        <pc:chgData name="Lauren Martin" userId="6d50f2fd87512064" providerId="LiveId" clId="{0C7FE4AC-A0FE-42EE-AD6D-B51C26A99DF4}" dt="2025-01-03T23:34:14.825" v="154" actId="20577"/>
        <pc:sldMkLst>
          <pc:docMk/>
          <pc:sldMk cId="3373321807" sldId="259"/>
        </pc:sldMkLst>
        <pc:spChg chg="mod">
          <ac:chgData name="Lauren Martin" userId="6d50f2fd87512064" providerId="LiveId" clId="{0C7FE4AC-A0FE-42EE-AD6D-B51C26A99DF4}" dt="2025-01-03T23:32:06.006" v="14" actId="20577"/>
          <ac:spMkLst>
            <pc:docMk/>
            <pc:sldMk cId="3373321807" sldId="259"/>
            <ac:spMk id="2" creationId="{54DB69F1-25BA-DF65-F21A-3D9F04FB53A9}"/>
          </ac:spMkLst>
        </pc:spChg>
        <pc:spChg chg="mod">
          <ac:chgData name="Lauren Martin" userId="6d50f2fd87512064" providerId="LiveId" clId="{0C7FE4AC-A0FE-42EE-AD6D-B51C26A99DF4}" dt="2025-01-03T23:34:14.825" v="154" actId="20577"/>
          <ac:spMkLst>
            <pc:docMk/>
            <pc:sldMk cId="3373321807" sldId="259"/>
            <ac:spMk id="8" creationId="{6B943AB2-53E9-D9B1-3E8F-6DF31C086AE0}"/>
          </ac:spMkLst>
        </pc:spChg>
        <pc:picChg chg="mod">
          <ac:chgData name="Lauren Martin" userId="6d50f2fd87512064" providerId="LiveId" clId="{0C7FE4AC-A0FE-42EE-AD6D-B51C26A99DF4}" dt="2025-01-03T23:31:40.379" v="1" actId="14826"/>
          <ac:picMkLst>
            <pc:docMk/>
            <pc:sldMk cId="3373321807" sldId="259"/>
            <ac:picMk id="3" creationId="{A54349AF-369F-DEE1-30F9-CA1329829D5F}"/>
          </ac:picMkLst>
        </pc:picChg>
      </pc:sldChg>
      <pc:sldChg chg="modSp mod">
        <pc:chgData name="Lauren Martin" userId="6d50f2fd87512064" providerId="LiveId" clId="{0C7FE4AC-A0FE-42EE-AD6D-B51C26A99DF4}" dt="2025-01-03T23:36:37.779" v="347" actId="20577"/>
        <pc:sldMkLst>
          <pc:docMk/>
          <pc:sldMk cId="1540604218" sldId="260"/>
        </pc:sldMkLst>
        <pc:spChg chg="mod">
          <ac:chgData name="Lauren Martin" userId="6d50f2fd87512064" providerId="LiveId" clId="{0C7FE4AC-A0FE-42EE-AD6D-B51C26A99DF4}" dt="2025-01-03T23:34:45.736" v="168" actId="20577"/>
          <ac:spMkLst>
            <pc:docMk/>
            <pc:sldMk cId="1540604218" sldId="260"/>
            <ac:spMk id="2" creationId="{51E18177-444D-7009-41D3-5D4C37BE1ED6}"/>
          </ac:spMkLst>
        </pc:spChg>
        <pc:spChg chg="mod">
          <ac:chgData name="Lauren Martin" userId="6d50f2fd87512064" providerId="LiveId" clId="{0C7FE4AC-A0FE-42EE-AD6D-B51C26A99DF4}" dt="2025-01-03T23:36:37.779" v="347" actId="20577"/>
          <ac:spMkLst>
            <pc:docMk/>
            <pc:sldMk cId="1540604218" sldId="260"/>
            <ac:spMk id="8" creationId="{773BC9CD-F155-C3BB-736F-728E2BAC7E3B}"/>
          </ac:spMkLst>
        </pc:spChg>
        <pc:picChg chg="mod">
          <ac:chgData name="Lauren Martin" userId="6d50f2fd87512064" providerId="LiveId" clId="{0C7FE4AC-A0FE-42EE-AD6D-B51C26A99DF4}" dt="2025-01-03T23:34:35.018" v="155" actId="14826"/>
          <ac:picMkLst>
            <pc:docMk/>
            <pc:sldMk cId="1540604218" sldId="260"/>
            <ac:picMk id="5" creationId="{556EDE5A-DF04-37B7-0660-B072ECF8C9E5}"/>
          </ac:picMkLst>
        </pc:picChg>
      </pc:sldChg>
      <pc:sldChg chg="modSp mod">
        <pc:chgData name="Lauren Martin" userId="6d50f2fd87512064" providerId="LiveId" clId="{0C7FE4AC-A0FE-42EE-AD6D-B51C26A99DF4}" dt="2025-01-03T23:40:29.655" v="536" actId="20577"/>
        <pc:sldMkLst>
          <pc:docMk/>
          <pc:sldMk cId="3399099372" sldId="261"/>
        </pc:sldMkLst>
        <pc:spChg chg="mod">
          <ac:chgData name="Lauren Martin" userId="6d50f2fd87512064" providerId="LiveId" clId="{0C7FE4AC-A0FE-42EE-AD6D-B51C26A99DF4}" dt="2025-01-03T23:37:21.087" v="357" actId="20577"/>
          <ac:spMkLst>
            <pc:docMk/>
            <pc:sldMk cId="3399099372" sldId="261"/>
            <ac:spMk id="2" creationId="{F11D8C6F-B13E-2C0D-DCC3-F4AA3A3FA1E3}"/>
          </ac:spMkLst>
        </pc:spChg>
        <pc:spChg chg="mod">
          <ac:chgData name="Lauren Martin" userId="6d50f2fd87512064" providerId="LiveId" clId="{0C7FE4AC-A0FE-42EE-AD6D-B51C26A99DF4}" dt="2025-01-03T23:40:29.655" v="536" actId="20577"/>
          <ac:spMkLst>
            <pc:docMk/>
            <pc:sldMk cId="3399099372" sldId="261"/>
            <ac:spMk id="8" creationId="{3B9EC61A-9009-61A1-5271-7E8C40183FF4}"/>
          </ac:spMkLst>
        </pc:spChg>
        <pc:picChg chg="mod">
          <ac:chgData name="Lauren Martin" userId="6d50f2fd87512064" providerId="LiveId" clId="{0C7FE4AC-A0FE-42EE-AD6D-B51C26A99DF4}" dt="2025-01-03T23:36:58.736" v="348" actId="14826"/>
          <ac:picMkLst>
            <pc:docMk/>
            <pc:sldMk cId="3399099372" sldId="261"/>
            <ac:picMk id="3" creationId="{55938968-6F08-D253-9F05-373660414B73}"/>
          </ac:picMkLst>
        </pc:picChg>
      </pc:sldChg>
      <pc:sldChg chg="modSp mod">
        <pc:chgData name="Lauren Martin" userId="6d50f2fd87512064" providerId="LiveId" clId="{0C7FE4AC-A0FE-42EE-AD6D-B51C26A99DF4}" dt="2025-01-03T23:53:47.905" v="885" actId="20577"/>
        <pc:sldMkLst>
          <pc:docMk/>
          <pc:sldMk cId="758357300" sldId="262"/>
        </pc:sldMkLst>
        <pc:spChg chg="mod">
          <ac:chgData name="Lauren Martin" userId="6d50f2fd87512064" providerId="LiveId" clId="{0C7FE4AC-A0FE-42EE-AD6D-B51C26A99DF4}" dt="2025-01-03T23:51:28.843" v="565" actId="20577"/>
          <ac:spMkLst>
            <pc:docMk/>
            <pc:sldMk cId="758357300" sldId="262"/>
            <ac:spMk id="2" creationId="{09B509E5-EC55-6913-426C-B881794A8478}"/>
          </ac:spMkLst>
        </pc:spChg>
        <pc:spChg chg="mod">
          <ac:chgData name="Lauren Martin" userId="6d50f2fd87512064" providerId="LiveId" clId="{0C7FE4AC-A0FE-42EE-AD6D-B51C26A99DF4}" dt="2025-01-03T23:53:47.905" v="885" actId="20577"/>
          <ac:spMkLst>
            <pc:docMk/>
            <pc:sldMk cId="758357300" sldId="262"/>
            <ac:spMk id="8" creationId="{876310D0-0DAE-129D-F990-1ED0FB2C742F}"/>
          </ac:spMkLst>
        </pc:spChg>
        <pc:picChg chg="mod">
          <ac:chgData name="Lauren Martin" userId="6d50f2fd87512064" providerId="LiveId" clId="{0C7FE4AC-A0FE-42EE-AD6D-B51C26A99DF4}" dt="2025-01-03T23:51:09.968" v="537" actId="14826"/>
          <ac:picMkLst>
            <pc:docMk/>
            <pc:sldMk cId="758357300" sldId="262"/>
            <ac:picMk id="5" creationId="{DD548A34-A2EB-FE9B-00BC-CD2E014F72A3}"/>
          </ac:picMkLst>
        </pc:picChg>
      </pc:sldChg>
      <pc:sldChg chg="modSp mod">
        <pc:chgData name="Lauren Martin" userId="6d50f2fd87512064" providerId="LiveId" clId="{0C7FE4AC-A0FE-42EE-AD6D-B51C26A99DF4}" dt="2025-01-03T23:55:59.316" v="1075" actId="20577"/>
        <pc:sldMkLst>
          <pc:docMk/>
          <pc:sldMk cId="4214896135" sldId="263"/>
        </pc:sldMkLst>
        <pc:spChg chg="mod">
          <ac:chgData name="Lauren Martin" userId="6d50f2fd87512064" providerId="LiveId" clId="{0C7FE4AC-A0FE-42EE-AD6D-B51C26A99DF4}" dt="2025-01-03T23:54:09.078" v="893" actId="20577"/>
          <ac:spMkLst>
            <pc:docMk/>
            <pc:sldMk cId="4214896135" sldId="263"/>
            <ac:spMk id="2" creationId="{46C7F99B-7B88-D3DE-1F7E-129E11B3A391}"/>
          </ac:spMkLst>
        </pc:spChg>
        <pc:spChg chg="mod">
          <ac:chgData name="Lauren Martin" userId="6d50f2fd87512064" providerId="LiveId" clId="{0C7FE4AC-A0FE-42EE-AD6D-B51C26A99DF4}" dt="2025-01-03T23:55:59.316" v="1075" actId="20577"/>
          <ac:spMkLst>
            <pc:docMk/>
            <pc:sldMk cId="4214896135" sldId="263"/>
            <ac:spMk id="8" creationId="{6896F1AA-04E2-5686-0C33-159D2D53971D}"/>
          </ac:spMkLst>
        </pc:spChg>
        <pc:picChg chg="mod">
          <ac:chgData name="Lauren Martin" userId="6d50f2fd87512064" providerId="LiveId" clId="{0C7FE4AC-A0FE-42EE-AD6D-B51C26A99DF4}" dt="2025-01-03T23:53:59.568" v="886" actId="14826"/>
          <ac:picMkLst>
            <pc:docMk/>
            <pc:sldMk cId="4214896135" sldId="263"/>
            <ac:picMk id="3" creationId="{1068A068-CE5B-D12B-B2B3-1B4B79D59E9A}"/>
          </ac:picMkLst>
        </pc:picChg>
      </pc:sldChg>
      <pc:sldChg chg="modSp mod">
        <pc:chgData name="Lauren Martin" userId="6d50f2fd87512064" providerId="LiveId" clId="{0C7FE4AC-A0FE-42EE-AD6D-B51C26A99DF4}" dt="2025-01-03T23:58:17.741" v="1345" actId="20577"/>
        <pc:sldMkLst>
          <pc:docMk/>
          <pc:sldMk cId="2528546415" sldId="264"/>
        </pc:sldMkLst>
        <pc:spChg chg="mod">
          <ac:chgData name="Lauren Martin" userId="6d50f2fd87512064" providerId="LiveId" clId="{0C7FE4AC-A0FE-42EE-AD6D-B51C26A99DF4}" dt="2025-01-03T23:56:25.669" v="1088" actId="20577"/>
          <ac:spMkLst>
            <pc:docMk/>
            <pc:sldMk cId="2528546415" sldId="264"/>
            <ac:spMk id="2" creationId="{537A4D64-B6DB-78C7-3571-500CEF5F11D2}"/>
          </ac:spMkLst>
        </pc:spChg>
        <pc:spChg chg="mod">
          <ac:chgData name="Lauren Martin" userId="6d50f2fd87512064" providerId="LiveId" clId="{0C7FE4AC-A0FE-42EE-AD6D-B51C26A99DF4}" dt="2025-01-03T23:58:17.741" v="1345" actId="20577"/>
          <ac:spMkLst>
            <pc:docMk/>
            <pc:sldMk cId="2528546415" sldId="264"/>
            <ac:spMk id="8" creationId="{0B3B6F3B-C48F-AE3E-04AD-8602482185F0}"/>
          </ac:spMkLst>
        </pc:spChg>
        <pc:picChg chg="mod">
          <ac:chgData name="Lauren Martin" userId="6d50f2fd87512064" providerId="LiveId" clId="{0C7FE4AC-A0FE-42EE-AD6D-B51C26A99DF4}" dt="2025-01-03T23:56:14.904" v="1076" actId="14826"/>
          <ac:picMkLst>
            <pc:docMk/>
            <pc:sldMk cId="2528546415" sldId="264"/>
            <ac:picMk id="5" creationId="{FB800A22-DE70-C1DA-4B53-FF1E52EEE292}"/>
          </ac:picMkLst>
        </pc:picChg>
      </pc:sldChg>
      <pc:sldChg chg="modSp mod">
        <pc:chgData name="Lauren Martin" userId="6d50f2fd87512064" providerId="LiveId" clId="{0C7FE4AC-A0FE-42EE-AD6D-B51C26A99DF4}" dt="2025-01-04T00:00:32.206" v="1575" actId="20577"/>
        <pc:sldMkLst>
          <pc:docMk/>
          <pc:sldMk cId="1927754300" sldId="265"/>
        </pc:sldMkLst>
        <pc:spChg chg="mod">
          <ac:chgData name="Lauren Martin" userId="6d50f2fd87512064" providerId="LiveId" clId="{0C7FE4AC-A0FE-42EE-AD6D-B51C26A99DF4}" dt="2025-01-03T23:59:00.693" v="1365" actId="20577"/>
          <ac:spMkLst>
            <pc:docMk/>
            <pc:sldMk cId="1927754300" sldId="265"/>
            <ac:spMk id="2" creationId="{324BF055-2F38-A68B-79AB-E4ECB200BFE0}"/>
          </ac:spMkLst>
        </pc:spChg>
        <pc:spChg chg="mod">
          <ac:chgData name="Lauren Martin" userId="6d50f2fd87512064" providerId="LiveId" clId="{0C7FE4AC-A0FE-42EE-AD6D-B51C26A99DF4}" dt="2025-01-04T00:00:32.206" v="1575" actId="20577"/>
          <ac:spMkLst>
            <pc:docMk/>
            <pc:sldMk cId="1927754300" sldId="265"/>
            <ac:spMk id="8" creationId="{F1AFC9E1-E4AE-40CC-442D-0E179AF75196}"/>
          </ac:spMkLst>
        </pc:spChg>
        <pc:picChg chg="mod">
          <ac:chgData name="Lauren Martin" userId="6d50f2fd87512064" providerId="LiveId" clId="{0C7FE4AC-A0FE-42EE-AD6D-B51C26A99DF4}" dt="2025-01-03T23:58:31.359" v="1346" actId="14826"/>
          <ac:picMkLst>
            <pc:docMk/>
            <pc:sldMk cId="1927754300" sldId="265"/>
            <ac:picMk id="3" creationId="{8866FF62-16CC-2DD2-D529-2B34A6C7256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00218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8301451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9772736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0986858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19182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56341946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625828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66301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3415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2552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82066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63290423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158462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314030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3887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6707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1/3/2025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45236929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gnt.today/_files/ugd/92c24a_12e4971846694a82aca0131f753567cf.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D33C-8495-206F-95F2-9AB3B49EB094}"/>
              </a:ext>
            </a:extLst>
          </p:cNvPr>
          <p:cNvSpPr>
            <a:spLocks noGrp="1"/>
          </p:cNvSpPr>
          <p:nvPr>
            <p:ph type="ctrTitle"/>
          </p:nvPr>
        </p:nvSpPr>
        <p:spPr>
          <a:xfrm>
            <a:off x="208722" y="1710268"/>
            <a:ext cx="10873408" cy="2340565"/>
          </a:xfrm>
        </p:spPr>
        <p:txBody>
          <a:bodyPr/>
          <a:lstStyle/>
          <a:p>
            <a:pPr algn="ctr"/>
            <a:r>
              <a:rPr lang="en-US" sz="3600" dirty="0">
                <a:solidFill>
                  <a:schemeClr val="accent2">
                    <a:lumMod val="75000"/>
                  </a:schemeClr>
                </a:solidFill>
              </a:rPr>
              <a:t>Global Heart of Peace Sponsored</a:t>
            </a:r>
            <a:br>
              <a:rPr lang="en-US" sz="3600" dirty="0">
                <a:solidFill>
                  <a:schemeClr val="accent2">
                    <a:lumMod val="75000"/>
                  </a:schemeClr>
                </a:solidFill>
              </a:rPr>
            </a:br>
            <a:r>
              <a:rPr lang="en-US" sz="3600" dirty="0">
                <a:solidFill>
                  <a:schemeClr val="accent2">
                    <a:lumMod val="75000"/>
                  </a:schemeClr>
                </a:solidFill>
              </a:rPr>
              <a:t>Season of Peace and Nonviolence</a:t>
            </a:r>
          </a:p>
        </p:txBody>
      </p:sp>
      <p:sp>
        <p:nvSpPr>
          <p:cNvPr id="3" name="Subtitle 2">
            <a:extLst>
              <a:ext uri="{FF2B5EF4-FFF2-40B4-BE49-F238E27FC236}">
                <a16:creationId xmlns:a16="http://schemas.microsoft.com/office/drawing/2014/main" id="{A1951710-CF9D-C3A6-F9E8-131CE2CEB847}"/>
              </a:ext>
            </a:extLst>
          </p:cNvPr>
          <p:cNvSpPr>
            <a:spLocks noGrp="1"/>
          </p:cNvSpPr>
          <p:nvPr>
            <p:ph type="subTitle" idx="1"/>
          </p:nvPr>
        </p:nvSpPr>
        <p:spPr/>
        <p:txBody>
          <a:bodyPr/>
          <a:lstStyle/>
          <a:p>
            <a:r>
              <a:rPr lang="en-US" dirty="0"/>
              <a:t>Week 6</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5B8D4AC5-8D5C-92A9-FC72-FB35E6774DF2}"/>
              </a:ext>
            </a:extLst>
          </p:cNvPr>
          <p:cNvPicPr>
            <a:picLocks noChangeAspect="1"/>
          </p:cNvPicPr>
          <p:nvPr/>
        </p:nvPicPr>
        <p:blipFill>
          <a:blip r:embed="rId2"/>
          <a:stretch>
            <a:fillRect/>
          </a:stretch>
        </p:blipFill>
        <p:spPr>
          <a:xfrm>
            <a:off x="850044" y="723277"/>
            <a:ext cx="2381582" cy="1695687"/>
          </a:xfrm>
          <a:prstGeom prst="rect">
            <a:avLst/>
          </a:prstGeom>
        </p:spPr>
      </p:pic>
    </p:spTree>
    <p:extLst>
      <p:ext uri="{BB962C8B-B14F-4D97-AF65-F5344CB8AC3E}">
        <p14:creationId xmlns:p14="http://schemas.microsoft.com/office/powerpoint/2010/main" val="983495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803-6A7A-D143-AFB0-C0223A76939E}"/>
              </a:ext>
            </a:extLst>
          </p:cNvPr>
          <p:cNvSpPr>
            <a:spLocks noGrp="1"/>
          </p:cNvSpPr>
          <p:nvPr>
            <p:ph type="title"/>
          </p:nvPr>
        </p:nvSpPr>
        <p:spPr>
          <a:xfrm>
            <a:off x="548125" y="213664"/>
            <a:ext cx="8596668" cy="602974"/>
          </a:xfrm>
        </p:spPr>
        <p:txBody>
          <a:bodyPr>
            <a:normAutofit fontScale="90000"/>
          </a:bodyPr>
          <a:lstStyle/>
          <a:p>
            <a:r>
              <a:rPr lang="en-US">
                <a:solidFill>
                  <a:schemeClr val="accent2">
                    <a:lumMod val="75000"/>
                  </a:schemeClr>
                </a:solidFill>
              </a:rPr>
              <a:t>Week 6 </a:t>
            </a:r>
            <a:r>
              <a:rPr lang="en-US" dirty="0">
                <a:solidFill>
                  <a:schemeClr val="accent2">
                    <a:lumMod val="75000"/>
                  </a:schemeClr>
                </a:solidFill>
              </a:rPr>
              <a:t>Words- Added Resources</a:t>
            </a:r>
          </a:p>
        </p:txBody>
      </p:sp>
      <p:sp>
        <p:nvSpPr>
          <p:cNvPr id="3" name="Content Placeholder 2">
            <a:extLst>
              <a:ext uri="{FF2B5EF4-FFF2-40B4-BE49-F238E27FC236}">
                <a16:creationId xmlns:a16="http://schemas.microsoft.com/office/drawing/2014/main" id="{E80AB9CA-55E9-2A82-3838-5CB7DFA82109}"/>
              </a:ext>
            </a:extLst>
          </p:cNvPr>
          <p:cNvSpPr>
            <a:spLocks noGrp="1"/>
          </p:cNvSpPr>
          <p:nvPr>
            <p:ph idx="1"/>
          </p:nvPr>
        </p:nvSpPr>
        <p:spPr>
          <a:xfrm>
            <a:off x="687272" y="1014605"/>
            <a:ext cx="9301553" cy="5316621"/>
          </a:xfrm>
        </p:spPr>
        <p:txBody>
          <a:bodyPr>
            <a:normAutofit fontScale="85000" lnSpcReduction="20000"/>
          </a:bodyPr>
          <a:lstStyle/>
          <a:p>
            <a:r>
              <a:rPr lang="en-US" b="1" dirty="0"/>
              <a:t>Day 36 – MINDFULNESS (March 6) - </a:t>
            </a:r>
            <a:r>
              <a:rPr lang="en-US" dirty="0"/>
              <a:t>Mindfulness is thinking about what you're doing and knowing why you're doing it.  As you walk through the day, be mindful of the way you treat others and the way you treat yourself. Today really pay attention. </a:t>
            </a:r>
          </a:p>
          <a:p>
            <a:r>
              <a:rPr lang="en-US" b="1" dirty="0"/>
              <a:t>Day 37 – GRACIOUSNESS (March 7)- </a:t>
            </a:r>
            <a:r>
              <a:rPr lang="en-US" dirty="0"/>
              <a:t>Today, become aware of how you can sometimes be selfish in your life.  Be really honest with yourself.  Now focus on ways you can change that and be a more gracious person. What changes do you want to make? </a:t>
            </a:r>
          </a:p>
          <a:p>
            <a:r>
              <a:rPr lang="en-US" b="1" dirty="0"/>
              <a:t>Day 38 – KINDNESS (March 8)- </a:t>
            </a:r>
            <a:r>
              <a:rPr lang="en-US" dirty="0"/>
              <a:t>Today, do a random act of kindness. Do something kind for someone for no reason other than to be kind.  Notice how it makes you feel. Imagine if everyone did this all the time. </a:t>
            </a:r>
          </a:p>
          <a:p>
            <a:r>
              <a:rPr lang="en-US" b="1" dirty="0"/>
              <a:t>Day 39 – DIALOGUE (March 9)- </a:t>
            </a:r>
            <a:r>
              <a:rPr lang="en-US" dirty="0"/>
              <a:t>We might not always agree with other people, but when we truly listen to what they have to say, we are having a dialogue.  We never argue in a dialogue.  We say what we think, and then we listen to the other person so we can understand what they think and learn from them.  Choose a partner and talk about something with them that you usually disagree about.  Have a dialogue instead of a disagreement or argument. </a:t>
            </a:r>
          </a:p>
          <a:p>
            <a:r>
              <a:rPr lang="en-US" b="1" dirty="0"/>
              <a:t>Day 40 – UNITY (March 10)- </a:t>
            </a:r>
            <a:r>
              <a:rPr lang="en-US" dirty="0"/>
              <a:t>The world is made up of so many different people...different races, religions, sexual orientations, body types. We are all so different. Yet something unites us all as one. Today, focus on our unity. What makes us all the same, despite how different we might seem? </a:t>
            </a:r>
          </a:p>
          <a:p>
            <a:r>
              <a:rPr lang="en-US" b="1" dirty="0"/>
              <a:t>Day 41 – OPENNESS (March 11)- </a:t>
            </a:r>
            <a:r>
              <a:rPr lang="en-US" dirty="0"/>
              <a:t>There is a Turkish proverb which says, "He who builds himself a fence, fences out more than he fences in."  Try not to build fences round yourself to keep people out.  Being open minded helps you learn things about people that you never would have.  You don't have to agree with someone's life, but you learn more if you don't shut people out. </a:t>
            </a:r>
          </a:p>
          <a:p>
            <a:r>
              <a:rPr lang="en-US" b="1" dirty="0"/>
              <a:t>Day 42 – ACCOUNTABILITY (March 12)- </a:t>
            </a:r>
            <a:r>
              <a:rPr lang="en-US" dirty="0"/>
              <a:t>Be accountable for your words and actions today.  Make a note of where you are in your life. Are you being violent?  Be willing to take responsibility for changing those behaviors today. </a:t>
            </a:r>
          </a:p>
        </p:txBody>
      </p:sp>
      <p:sp>
        <p:nvSpPr>
          <p:cNvPr id="4" name="TextBox 3">
            <a:extLst>
              <a:ext uri="{FF2B5EF4-FFF2-40B4-BE49-F238E27FC236}">
                <a16:creationId xmlns:a16="http://schemas.microsoft.com/office/drawing/2014/main" id="{9CB8F484-82DE-9DFD-7B93-B172F991D6B3}"/>
              </a:ext>
            </a:extLst>
          </p:cNvPr>
          <p:cNvSpPr txBox="1"/>
          <p:nvPr/>
        </p:nvSpPr>
        <p:spPr>
          <a:xfrm>
            <a:off x="548125" y="6488668"/>
            <a:ext cx="3220753" cy="215444"/>
          </a:xfrm>
          <a:prstGeom prst="rect">
            <a:avLst/>
          </a:prstGeom>
          <a:noFill/>
        </p:spPr>
        <p:txBody>
          <a:bodyPr wrap="none" rtlCol="0">
            <a:spAutoFit/>
          </a:bodyPr>
          <a:lstStyle/>
          <a:p>
            <a:r>
              <a:rPr lang="en-US" sz="800" dirty="0"/>
              <a:t>Document Source</a:t>
            </a:r>
            <a:r>
              <a:rPr lang="en-US" sz="800" dirty="0">
                <a:solidFill>
                  <a:schemeClr val="accent2">
                    <a:lumMod val="75000"/>
                  </a:schemeClr>
                </a:solidFill>
              </a:rPr>
              <a:t>: </a:t>
            </a:r>
            <a:r>
              <a:rPr lang="en-US" sz="800" dirty="0">
                <a:solidFill>
                  <a:schemeClr val="accent2">
                    <a:lumMod val="75000"/>
                  </a:schemeClr>
                </a:solidFill>
                <a:hlinkClick r:id="rId2">
                  <a:extLst>
                    <a:ext uri="{A12FA001-AC4F-418D-AE19-62706E023703}">
                      <ahyp:hlinkClr xmlns:ahyp="http://schemas.microsoft.com/office/drawing/2018/hyperlinkcolor" val="tx"/>
                    </a:ext>
                  </a:extLst>
                </a:hlinkClick>
              </a:rPr>
              <a:t>Microsoft Word - 64-Daily_Practices-TEENS.doc</a:t>
            </a:r>
            <a:endParaRPr lang="en-US" sz="800" dirty="0">
              <a:solidFill>
                <a:schemeClr val="accent2">
                  <a:lumMod val="75000"/>
                </a:schemeClr>
              </a:solidFill>
            </a:endParaRPr>
          </a:p>
        </p:txBody>
      </p:sp>
    </p:spTree>
    <p:extLst>
      <p:ext uri="{BB962C8B-B14F-4D97-AF65-F5344CB8AC3E}">
        <p14:creationId xmlns:p14="http://schemas.microsoft.com/office/powerpoint/2010/main" val="329630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69F1-25BA-DF65-F21A-3D9F04FB53A9}"/>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36: Mindfulness</a:t>
            </a:r>
          </a:p>
        </p:txBody>
      </p:sp>
      <p:pic>
        <p:nvPicPr>
          <p:cNvPr id="3" name="Picture 2">
            <a:extLst>
              <a:ext uri="{FF2B5EF4-FFF2-40B4-BE49-F238E27FC236}">
                <a16:creationId xmlns:a16="http://schemas.microsoft.com/office/drawing/2014/main" id="{A54349AF-369F-DEE1-30F9-CA1329829D5F}"/>
              </a:ext>
            </a:extLst>
          </p:cNvPr>
          <p:cNvPicPr>
            <a:picLocks noChangeAspect="1"/>
          </p:cNvPicPr>
          <p:nvPr/>
        </p:nvPicPr>
        <p:blipFill>
          <a:blip r:embed="rId2"/>
          <a:srcRect/>
          <a:stretch/>
        </p:blipFill>
        <p:spPr>
          <a:xfrm>
            <a:off x="7818831" y="151492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B943AB2-53E9-D9B1-3E8F-6DF31C086AE0}"/>
              </a:ext>
            </a:extLst>
          </p:cNvPr>
          <p:cNvSpPr/>
          <p:nvPr/>
        </p:nvSpPr>
        <p:spPr>
          <a:xfrm>
            <a:off x="824948"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solidFill>
                  <a:schemeClr val="bg1"/>
                </a:solidFill>
              </a:rPr>
              <a:t>What is mindfulness?</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How does mindfulness improve your life?</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How do you make mindfulness a daily practice?</a:t>
            </a:r>
          </a:p>
          <a:p>
            <a:pPr marL="285750" indent="-285750">
              <a:buFont typeface="Wingdings" panose="05000000000000000000" pitchFamily="2" charset="2"/>
              <a:buChar char="Ø"/>
            </a:pPr>
            <a:endParaRPr lang="en-US" sz="2000" dirty="0">
              <a:solidFill>
                <a:schemeClr val="bg1"/>
              </a:solidFill>
            </a:endParaRPr>
          </a:p>
        </p:txBody>
      </p:sp>
    </p:spTree>
    <p:extLst>
      <p:ext uri="{BB962C8B-B14F-4D97-AF65-F5344CB8AC3E}">
        <p14:creationId xmlns:p14="http://schemas.microsoft.com/office/powerpoint/2010/main" val="337332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071C3-835A-0386-CE87-4DE50BD10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18177-444D-7009-41D3-5D4C37BE1ED6}"/>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37: Graciousness</a:t>
            </a:r>
          </a:p>
        </p:txBody>
      </p:sp>
      <p:sp>
        <p:nvSpPr>
          <p:cNvPr id="8" name="Rectangle: Rounded Corners 7">
            <a:extLst>
              <a:ext uri="{FF2B5EF4-FFF2-40B4-BE49-F238E27FC236}">
                <a16:creationId xmlns:a16="http://schemas.microsoft.com/office/drawing/2014/main" id="{773BC9CD-F155-C3BB-736F-728E2BAC7E3B}"/>
              </a:ext>
            </a:extLst>
          </p:cNvPr>
          <p:cNvSpPr/>
          <p:nvPr/>
        </p:nvSpPr>
        <p:spPr>
          <a:xfrm>
            <a:off x="5247861" y="1083365"/>
            <a:ext cx="6132444" cy="4864076"/>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does it mean to be gracious?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graciousness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show graciousness when things become difficult?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When is it most important to show graciousness?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556EDE5A-DF04-37B7-0660-B072ECF8C9E5}"/>
              </a:ext>
            </a:extLst>
          </p:cNvPr>
          <p:cNvPicPr>
            <a:picLocks noChangeAspect="1"/>
          </p:cNvPicPr>
          <p:nvPr/>
        </p:nvPicPr>
        <p:blipFill>
          <a:blip r:embed="rId2"/>
          <a:srcRect/>
          <a:stretch/>
        </p:blipFill>
        <p:spPr>
          <a:xfrm>
            <a:off x="314739" y="1699856"/>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540604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1F870-A355-AE1D-8044-CD6724800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D8C6F-B13E-2C0D-DCC3-F4AA3A3FA1E3}"/>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38: Kindness</a:t>
            </a:r>
          </a:p>
        </p:txBody>
      </p:sp>
      <p:pic>
        <p:nvPicPr>
          <p:cNvPr id="3" name="Picture 2">
            <a:extLst>
              <a:ext uri="{FF2B5EF4-FFF2-40B4-BE49-F238E27FC236}">
                <a16:creationId xmlns:a16="http://schemas.microsoft.com/office/drawing/2014/main" id="{55938968-6F08-D253-9F05-373660414B73}"/>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3B9EC61A-9009-61A1-5271-7E8C40183FF4}"/>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is kindness?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When is it most difficult to be kind?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 you do when someone is not kind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you be kind to someone who is unkind or hurting?</a:t>
            </a:r>
          </a:p>
        </p:txBody>
      </p:sp>
    </p:spTree>
    <p:extLst>
      <p:ext uri="{BB962C8B-B14F-4D97-AF65-F5344CB8AC3E}">
        <p14:creationId xmlns:p14="http://schemas.microsoft.com/office/powerpoint/2010/main" val="339909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602F-FD53-D6D6-968E-40903E6C4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509E5-EC55-6913-426C-B881794A8478}"/>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39: Dialogue</a:t>
            </a:r>
          </a:p>
        </p:txBody>
      </p:sp>
      <p:sp>
        <p:nvSpPr>
          <p:cNvPr id="8" name="Rectangle: Rounded Corners 7">
            <a:extLst>
              <a:ext uri="{FF2B5EF4-FFF2-40B4-BE49-F238E27FC236}">
                <a16:creationId xmlns:a16="http://schemas.microsoft.com/office/drawing/2014/main" id="{876310D0-0DAE-129D-F990-1ED0FB2C742F}"/>
              </a:ext>
            </a:extLst>
          </p:cNvPr>
          <p:cNvSpPr/>
          <p:nvPr/>
        </p:nvSpPr>
        <p:spPr>
          <a:xfrm>
            <a:off x="5218044"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dialogue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can you take to improve your dialogue skills?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gets in the way of clear dialogue?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prepare for a difficult dialogue?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Who in your life could benefit from a better focus on dialogue?  What steps will you take to improve this dialogue?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DD548A34-A2EB-FE9B-00BC-CD2E014F72A3}"/>
              </a:ext>
            </a:extLst>
          </p:cNvPr>
          <p:cNvPicPr>
            <a:picLocks noChangeAspect="1"/>
          </p:cNvPicPr>
          <p:nvPr/>
        </p:nvPicPr>
        <p:blipFill>
          <a:blip r:embed="rId2"/>
          <a:srcRect/>
          <a:stretch/>
        </p:blipFill>
        <p:spPr>
          <a:xfrm>
            <a:off x="404191" y="170979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5835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18AE5-26FC-9179-3074-5B8A5C10A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7F99B-7B88-D3DE-1F7E-129E11B3A391}"/>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40: Unity</a:t>
            </a:r>
          </a:p>
        </p:txBody>
      </p:sp>
      <p:pic>
        <p:nvPicPr>
          <p:cNvPr id="3" name="Picture 2">
            <a:extLst>
              <a:ext uri="{FF2B5EF4-FFF2-40B4-BE49-F238E27FC236}">
                <a16:creationId xmlns:a16="http://schemas.microsoft.com/office/drawing/2014/main" id="{1068A068-CE5B-D12B-B2B3-1B4B79D59E9A}"/>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896F1AA-04E2-5686-0C33-159D2D53971D}"/>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Why is unity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feel unity?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develop unity in groups that seem to focus only on the differences?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in your life could benefit most from unity?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421489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C4DDE-0914-752F-9714-E1A98855A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A4D64-B6DB-78C7-3571-500CEF5F11D2}"/>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41: Openness</a:t>
            </a:r>
          </a:p>
        </p:txBody>
      </p:sp>
      <p:sp>
        <p:nvSpPr>
          <p:cNvPr id="8" name="Rectangle: Rounded Corners 7">
            <a:extLst>
              <a:ext uri="{FF2B5EF4-FFF2-40B4-BE49-F238E27FC236}">
                <a16:creationId xmlns:a16="http://schemas.microsoft.com/office/drawing/2014/main" id="{0B3B6F3B-C48F-AE3E-04AD-8602482185F0}"/>
              </a:ext>
            </a:extLst>
          </p:cNvPr>
          <p:cNvSpPr/>
          <p:nvPr/>
        </p:nvSpPr>
        <p:spPr>
          <a:xfrm>
            <a:off x="5247861"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does it mean to be open?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in your life do you struggle with being open-minded?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handle situations with people who don’t want to be open?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create a space to allow for openness?</a:t>
            </a:r>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FB800A22-DE70-C1DA-4B53-FF1E52EEE292}"/>
              </a:ext>
            </a:extLst>
          </p:cNvPr>
          <p:cNvPicPr>
            <a:picLocks noChangeAspect="1"/>
          </p:cNvPicPr>
          <p:nvPr/>
        </p:nvPicPr>
        <p:blipFill>
          <a:blip r:embed="rId2"/>
          <a:srcRect/>
          <a:stretch/>
        </p:blipFill>
        <p:spPr>
          <a:xfrm>
            <a:off x="563217" y="157051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52854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A98E-39A7-5178-7D52-9A06D9164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BF055-2F38-A68B-79AB-E4ECB200BFE0}"/>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42: Accountability</a:t>
            </a:r>
          </a:p>
        </p:txBody>
      </p:sp>
      <p:pic>
        <p:nvPicPr>
          <p:cNvPr id="3" name="Picture 2">
            <a:extLst>
              <a:ext uri="{FF2B5EF4-FFF2-40B4-BE49-F238E27FC236}">
                <a16:creationId xmlns:a16="http://schemas.microsoft.com/office/drawing/2014/main" id="{8866FF62-16CC-2DD2-D529-2B34A6C72560}"/>
              </a:ext>
            </a:extLst>
          </p:cNvPr>
          <p:cNvPicPr>
            <a:picLocks noChangeAspect="1"/>
          </p:cNvPicPr>
          <p:nvPr/>
        </p:nvPicPr>
        <p:blipFill>
          <a:blip r:embed="rId2"/>
          <a:srcRect/>
          <a:stretch/>
        </p:blipFill>
        <p:spPr>
          <a:xfrm>
            <a:off x="7848648" y="1514925"/>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F1AFC9E1-E4AE-40CC-442D-0E179AF75196}"/>
              </a:ext>
            </a:extLst>
          </p:cNvPr>
          <p:cNvSpPr/>
          <p:nvPr/>
        </p:nvSpPr>
        <p:spPr>
          <a:xfrm>
            <a:off x="834887" y="1514925"/>
            <a:ext cx="6132444" cy="4675233"/>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accountability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hold someone accountable?  How can they return the favor?</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hold yourself accountable?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in your life do you most need accountability?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19277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1590-471E-805A-D325-F804ACF35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39A65-A5A5-0E14-F308-6DBECEB91837}"/>
              </a:ext>
            </a:extLst>
          </p:cNvPr>
          <p:cNvSpPr>
            <a:spLocks noGrp="1"/>
          </p:cNvSpPr>
          <p:nvPr>
            <p:ph type="title"/>
          </p:nvPr>
        </p:nvSpPr>
        <p:spPr>
          <a:xfrm>
            <a:off x="548125" y="213663"/>
            <a:ext cx="8596668" cy="602974"/>
          </a:xfrm>
        </p:spPr>
        <p:txBody>
          <a:bodyPr>
            <a:normAutofit fontScale="90000"/>
          </a:bodyPr>
          <a:lstStyle/>
          <a:p>
            <a:r>
              <a:rPr lang="en-US" dirty="0">
                <a:solidFill>
                  <a:schemeClr val="accent2">
                    <a:lumMod val="75000"/>
                  </a:schemeClr>
                </a:solidFill>
              </a:rPr>
              <a:t>Summary Questions</a:t>
            </a:r>
          </a:p>
        </p:txBody>
      </p:sp>
      <p:sp>
        <p:nvSpPr>
          <p:cNvPr id="3" name="Content Placeholder 2">
            <a:extLst>
              <a:ext uri="{FF2B5EF4-FFF2-40B4-BE49-F238E27FC236}">
                <a16:creationId xmlns:a16="http://schemas.microsoft.com/office/drawing/2014/main" id="{CBD9BB2E-E974-1ABD-EBF4-A36458282530}"/>
              </a:ext>
            </a:extLst>
          </p:cNvPr>
          <p:cNvSpPr>
            <a:spLocks noGrp="1"/>
          </p:cNvSpPr>
          <p:nvPr>
            <p:ph idx="1"/>
          </p:nvPr>
        </p:nvSpPr>
        <p:spPr>
          <a:xfrm>
            <a:off x="687273" y="1014606"/>
            <a:ext cx="8596668" cy="4828788"/>
          </a:xfrm>
        </p:spPr>
        <p:txBody>
          <a:bodyPr>
            <a:normAutofit/>
          </a:bodyPr>
          <a:lstStyle/>
          <a:p>
            <a:r>
              <a:rPr lang="en-US" sz="2400" dirty="0"/>
              <a:t>How do this week's words apply to peace and nonviolence?</a:t>
            </a:r>
          </a:p>
          <a:p>
            <a:endParaRPr lang="en-US" sz="2400" dirty="0"/>
          </a:p>
          <a:p>
            <a:r>
              <a:rPr lang="en-US" sz="2400" dirty="0"/>
              <a:t>What challenges do this week’s words bring up for you?</a:t>
            </a:r>
          </a:p>
          <a:p>
            <a:endParaRPr lang="en-US" sz="2400" dirty="0"/>
          </a:p>
          <a:p>
            <a:r>
              <a:rPr lang="en-US" sz="2400" dirty="0"/>
              <a:t>What words do you feel you need to spend more time with?</a:t>
            </a:r>
          </a:p>
          <a:p>
            <a:endParaRPr lang="en-US" sz="2400" dirty="0"/>
          </a:p>
          <a:p>
            <a:r>
              <a:rPr lang="en-US" sz="2400" dirty="0"/>
              <a:t>What would help you most in incorporating these words in your life?</a:t>
            </a:r>
          </a:p>
          <a:p>
            <a:endParaRPr lang="en-US" dirty="0"/>
          </a:p>
          <a:p>
            <a:endParaRPr lang="en-US" dirty="0"/>
          </a:p>
        </p:txBody>
      </p:sp>
    </p:spTree>
    <p:extLst>
      <p:ext uri="{BB962C8B-B14F-4D97-AF65-F5344CB8AC3E}">
        <p14:creationId xmlns:p14="http://schemas.microsoft.com/office/powerpoint/2010/main" val="3260853297"/>
      </p:ext>
    </p:extLst>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373</TotalTime>
  <Words>800</Words>
  <Application>Microsoft Office PowerPoint</Application>
  <PresentationFormat>Widescreen</PresentationFormat>
  <Paragraphs>87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Global Heart of Peace Sponsored Season of Peace and Nonviolence</vt:lpstr>
      <vt:lpstr>Day 36: Mindfulness</vt:lpstr>
      <vt:lpstr>Day 37: Graciousness</vt:lpstr>
      <vt:lpstr>Day 38: Kindness</vt:lpstr>
      <vt:lpstr>Day 39: Dialogue</vt:lpstr>
      <vt:lpstr>Day 40: Unity</vt:lpstr>
      <vt:lpstr>Day 41: Openness</vt:lpstr>
      <vt:lpstr>Day 42: Accountability</vt:lpstr>
      <vt:lpstr>Summary Questions</vt:lpstr>
      <vt:lpstr>Week 6 Words- Added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Martin</dc:creator>
  <cp:lastModifiedBy>Lauren Martin</cp:lastModifiedBy>
  <cp:revision>7</cp:revision>
  <dcterms:created xsi:type="dcterms:W3CDTF">2025-01-02T22:57:53Z</dcterms:created>
  <dcterms:modified xsi:type="dcterms:W3CDTF">2025-01-04T00:29:36Z</dcterms:modified>
</cp:coreProperties>
</file>