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3" r:id="rId1"/>
  </p:sldMasterIdLst>
  <p:sldIdLst>
    <p:sldId id="256" r:id="rId2"/>
    <p:sldId id="259" r:id="rId3"/>
    <p:sldId id="260" r:id="rId4"/>
    <p:sldId id="261" r:id="rId5"/>
    <p:sldId id="262" r:id="rId6"/>
    <p:sldId id="263" r:id="rId7"/>
    <p:sldId id="264" r:id="rId8"/>
    <p:sldId id="265" r:id="rId9"/>
    <p:sldId id="266" r:id="rId10"/>
    <p:sldId id="25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81" autoAdjust="0"/>
    <p:restoredTop sz="94660"/>
  </p:normalViewPr>
  <p:slideViewPr>
    <p:cSldViewPr snapToGrid="0">
      <p:cViewPr varScale="1">
        <p:scale>
          <a:sx n="55" d="100"/>
          <a:sy n="55" d="100"/>
        </p:scale>
        <p:origin x="739"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n Martin" userId="6d50f2fd87512064" providerId="LiveId" clId="{186CC5A6-FFCB-47EA-909F-8BAD942FACD7}"/>
    <pc:docChg chg="undo custSel modSld">
      <pc:chgData name="Lauren Martin" userId="6d50f2fd87512064" providerId="LiveId" clId="{186CC5A6-FFCB-47EA-909F-8BAD942FACD7}" dt="2025-01-04T17:56:56.072" v="1827" actId="20577"/>
      <pc:docMkLst>
        <pc:docMk/>
      </pc:docMkLst>
      <pc:sldChg chg="addSp delSp modSp mod">
        <pc:chgData name="Lauren Martin" userId="6d50f2fd87512064" providerId="LiveId" clId="{186CC5A6-FFCB-47EA-909F-8BAD942FACD7}" dt="2025-01-04T00:06:29.005" v="4" actId="20577"/>
        <pc:sldMkLst>
          <pc:docMk/>
          <pc:sldMk cId="983495502" sldId="256"/>
        </pc:sldMkLst>
        <pc:spChg chg="add del">
          <ac:chgData name="Lauren Martin" userId="6d50f2fd87512064" providerId="LiveId" clId="{186CC5A6-FFCB-47EA-909F-8BAD942FACD7}" dt="2025-01-04T00:06:24.147" v="2" actId="21"/>
          <ac:spMkLst>
            <pc:docMk/>
            <pc:sldMk cId="983495502" sldId="256"/>
            <ac:spMk id="2" creationId="{B29BD33C-8495-206F-95F2-9AB3B49EB094}"/>
          </ac:spMkLst>
        </pc:spChg>
        <pc:spChg chg="mod">
          <ac:chgData name="Lauren Martin" userId="6d50f2fd87512064" providerId="LiveId" clId="{186CC5A6-FFCB-47EA-909F-8BAD942FACD7}" dt="2025-01-04T00:06:29.005" v="4" actId="20577"/>
          <ac:spMkLst>
            <pc:docMk/>
            <pc:sldMk cId="983495502" sldId="256"/>
            <ac:spMk id="3" creationId="{A1951710-CF9D-C3A6-F9E8-131CE2CEB847}"/>
          </ac:spMkLst>
        </pc:spChg>
        <pc:spChg chg="add del mod">
          <ac:chgData name="Lauren Martin" userId="6d50f2fd87512064" providerId="LiveId" clId="{186CC5A6-FFCB-47EA-909F-8BAD942FACD7}" dt="2025-01-04T00:06:24.147" v="2" actId="21"/>
          <ac:spMkLst>
            <pc:docMk/>
            <pc:sldMk cId="983495502" sldId="256"/>
            <ac:spMk id="6" creationId="{41881D4C-7789-2558-3E28-FB4289243BBD}"/>
          </ac:spMkLst>
        </pc:spChg>
      </pc:sldChg>
      <pc:sldChg chg="modSp mod">
        <pc:chgData name="Lauren Martin" userId="6d50f2fd87512064" providerId="LiveId" clId="{186CC5A6-FFCB-47EA-909F-8BAD942FACD7}" dt="2025-01-04T00:28:27.892" v="1817" actId="20577"/>
        <pc:sldMkLst>
          <pc:docMk/>
          <pc:sldMk cId="3296308752" sldId="257"/>
        </pc:sldMkLst>
        <pc:spChg chg="mod">
          <ac:chgData name="Lauren Martin" userId="6d50f2fd87512064" providerId="LiveId" clId="{186CC5A6-FFCB-47EA-909F-8BAD942FACD7}" dt="2025-01-04T00:28:27.892" v="1817" actId="20577"/>
          <ac:spMkLst>
            <pc:docMk/>
            <pc:sldMk cId="3296308752" sldId="257"/>
            <ac:spMk id="2" creationId="{89270803-6A7A-D143-AFB0-C0223A76939E}"/>
          </ac:spMkLst>
        </pc:spChg>
        <pc:spChg chg="mod">
          <ac:chgData name="Lauren Martin" userId="6d50f2fd87512064" providerId="LiveId" clId="{186CC5A6-FFCB-47EA-909F-8BAD942FACD7}" dt="2025-01-04T00:27:38.433" v="1816" actId="113"/>
          <ac:spMkLst>
            <pc:docMk/>
            <pc:sldMk cId="3296308752" sldId="257"/>
            <ac:spMk id="3" creationId="{E80AB9CA-55E9-2A82-3838-5CB7DFA82109}"/>
          </ac:spMkLst>
        </pc:spChg>
      </pc:sldChg>
      <pc:sldChg chg="modSp mod">
        <pc:chgData name="Lauren Martin" userId="6d50f2fd87512064" providerId="LiveId" clId="{186CC5A6-FFCB-47EA-909F-8BAD942FACD7}" dt="2025-01-04T00:11:36.335" v="208" actId="20577"/>
        <pc:sldMkLst>
          <pc:docMk/>
          <pc:sldMk cId="3373321807" sldId="259"/>
        </pc:sldMkLst>
        <pc:spChg chg="mod">
          <ac:chgData name="Lauren Martin" userId="6d50f2fd87512064" providerId="LiveId" clId="{186CC5A6-FFCB-47EA-909F-8BAD942FACD7}" dt="2025-01-04T00:09:18.364" v="13" actId="20577"/>
          <ac:spMkLst>
            <pc:docMk/>
            <pc:sldMk cId="3373321807" sldId="259"/>
            <ac:spMk id="2" creationId="{54DB69F1-25BA-DF65-F21A-3D9F04FB53A9}"/>
          </ac:spMkLst>
        </pc:spChg>
        <pc:spChg chg="mod">
          <ac:chgData name="Lauren Martin" userId="6d50f2fd87512064" providerId="LiveId" clId="{186CC5A6-FFCB-47EA-909F-8BAD942FACD7}" dt="2025-01-04T00:11:36.335" v="208" actId="20577"/>
          <ac:spMkLst>
            <pc:docMk/>
            <pc:sldMk cId="3373321807" sldId="259"/>
            <ac:spMk id="8" creationId="{6B943AB2-53E9-D9B1-3E8F-6DF31C086AE0}"/>
          </ac:spMkLst>
        </pc:spChg>
        <pc:picChg chg="mod">
          <ac:chgData name="Lauren Martin" userId="6d50f2fd87512064" providerId="LiveId" clId="{186CC5A6-FFCB-47EA-909F-8BAD942FACD7}" dt="2025-01-04T00:09:07.091" v="5" actId="14826"/>
          <ac:picMkLst>
            <pc:docMk/>
            <pc:sldMk cId="3373321807" sldId="259"/>
            <ac:picMk id="3" creationId="{A54349AF-369F-DEE1-30F9-CA1329829D5F}"/>
          </ac:picMkLst>
        </pc:picChg>
      </pc:sldChg>
      <pc:sldChg chg="modSp mod">
        <pc:chgData name="Lauren Martin" userId="6d50f2fd87512064" providerId="LiveId" clId="{186CC5A6-FFCB-47EA-909F-8BAD942FACD7}" dt="2025-01-04T00:14:05.305" v="491" actId="20577"/>
        <pc:sldMkLst>
          <pc:docMk/>
          <pc:sldMk cId="1540604218" sldId="260"/>
        </pc:sldMkLst>
        <pc:spChg chg="mod">
          <ac:chgData name="Lauren Martin" userId="6d50f2fd87512064" providerId="LiveId" clId="{186CC5A6-FFCB-47EA-909F-8BAD942FACD7}" dt="2025-01-04T00:12:06.385" v="224" actId="20577"/>
          <ac:spMkLst>
            <pc:docMk/>
            <pc:sldMk cId="1540604218" sldId="260"/>
            <ac:spMk id="2" creationId="{51E18177-444D-7009-41D3-5D4C37BE1ED6}"/>
          </ac:spMkLst>
        </pc:spChg>
        <pc:spChg chg="mod">
          <ac:chgData name="Lauren Martin" userId="6d50f2fd87512064" providerId="LiveId" clId="{186CC5A6-FFCB-47EA-909F-8BAD942FACD7}" dt="2025-01-04T00:14:05.305" v="491" actId="20577"/>
          <ac:spMkLst>
            <pc:docMk/>
            <pc:sldMk cId="1540604218" sldId="260"/>
            <ac:spMk id="8" creationId="{773BC9CD-F155-C3BB-736F-728E2BAC7E3B}"/>
          </ac:spMkLst>
        </pc:spChg>
        <pc:picChg chg="mod">
          <ac:chgData name="Lauren Martin" userId="6d50f2fd87512064" providerId="LiveId" clId="{186CC5A6-FFCB-47EA-909F-8BAD942FACD7}" dt="2025-01-04T00:11:54.347" v="209" actId="14826"/>
          <ac:picMkLst>
            <pc:docMk/>
            <pc:sldMk cId="1540604218" sldId="260"/>
            <ac:picMk id="5" creationId="{556EDE5A-DF04-37B7-0660-B072ECF8C9E5}"/>
          </ac:picMkLst>
        </pc:picChg>
      </pc:sldChg>
      <pc:sldChg chg="modSp mod">
        <pc:chgData name="Lauren Martin" userId="6d50f2fd87512064" providerId="LiveId" clId="{186CC5A6-FFCB-47EA-909F-8BAD942FACD7}" dt="2025-01-04T00:16:04.625" v="707" actId="20577"/>
        <pc:sldMkLst>
          <pc:docMk/>
          <pc:sldMk cId="3399099372" sldId="261"/>
        </pc:sldMkLst>
        <pc:spChg chg="mod">
          <ac:chgData name="Lauren Martin" userId="6d50f2fd87512064" providerId="LiveId" clId="{186CC5A6-FFCB-47EA-909F-8BAD942FACD7}" dt="2025-01-04T00:14:40.084" v="503" actId="20577"/>
          <ac:spMkLst>
            <pc:docMk/>
            <pc:sldMk cId="3399099372" sldId="261"/>
            <ac:spMk id="2" creationId="{F11D8C6F-B13E-2C0D-DCC3-F4AA3A3FA1E3}"/>
          </ac:spMkLst>
        </pc:spChg>
        <pc:spChg chg="mod">
          <ac:chgData name="Lauren Martin" userId="6d50f2fd87512064" providerId="LiveId" clId="{186CC5A6-FFCB-47EA-909F-8BAD942FACD7}" dt="2025-01-04T00:16:04.625" v="707" actId="20577"/>
          <ac:spMkLst>
            <pc:docMk/>
            <pc:sldMk cId="3399099372" sldId="261"/>
            <ac:spMk id="8" creationId="{3B9EC61A-9009-61A1-5271-7E8C40183FF4}"/>
          </ac:spMkLst>
        </pc:spChg>
        <pc:picChg chg="mod">
          <ac:chgData name="Lauren Martin" userId="6d50f2fd87512064" providerId="LiveId" clId="{186CC5A6-FFCB-47EA-909F-8BAD942FACD7}" dt="2025-01-04T00:14:22.161" v="492" actId="14826"/>
          <ac:picMkLst>
            <pc:docMk/>
            <pc:sldMk cId="3399099372" sldId="261"/>
            <ac:picMk id="3" creationId="{55938968-6F08-D253-9F05-373660414B73}"/>
          </ac:picMkLst>
        </pc:picChg>
      </pc:sldChg>
      <pc:sldChg chg="modSp mod">
        <pc:chgData name="Lauren Martin" userId="6d50f2fd87512064" providerId="LiveId" clId="{186CC5A6-FFCB-47EA-909F-8BAD942FACD7}" dt="2025-01-04T17:56:28.341" v="1818" actId="20577"/>
        <pc:sldMkLst>
          <pc:docMk/>
          <pc:sldMk cId="758357300" sldId="262"/>
        </pc:sldMkLst>
        <pc:spChg chg="mod">
          <ac:chgData name="Lauren Martin" userId="6d50f2fd87512064" providerId="LiveId" clId="{186CC5A6-FFCB-47EA-909F-8BAD942FACD7}" dt="2025-01-04T00:16:25.374" v="720" actId="20577"/>
          <ac:spMkLst>
            <pc:docMk/>
            <pc:sldMk cId="758357300" sldId="262"/>
            <ac:spMk id="2" creationId="{09B509E5-EC55-6913-426C-B881794A8478}"/>
          </ac:spMkLst>
        </pc:spChg>
        <pc:spChg chg="mod">
          <ac:chgData name="Lauren Martin" userId="6d50f2fd87512064" providerId="LiveId" clId="{186CC5A6-FFCB-47EA-909F-8BAD942FACD7}" dt="2025-01-04T17:56:28.341" v="1818" actId="20577"/>
          <ac:spMkLst>
            <pc:docMk/>
            <pc:sldMk cId="758357300" sldId="262"/>
            <ac:spMk id="8" creationId="{876310D0-0DAE-129D-F990-1ED0FB2C742F}"/>
          </ac:spMkLst>
        </pc:spChg>
        <pc:picChg chg="mod">
          <ac:chgData name="Lauren Martin" userId="6d50f2fd87512064" providerId="LiveId" clId="{186CC5A6-FFCB-47EA-909F-8BAD942FACD7}" dt="2025-01-04T00:16:17.205" v="708" actId="14826"/>
          <ac:picMkLst>
            <pc:docMk/>
            <pc:sldMk cId="758357300" sldId="262"/>
            <ac:picMk id="5" creationId="{DD548A34-A2EB-FE9B-00BC-CD2E014F72A3}"/>
          </ac:picMkLst>
        </pc:picChg>
      </pc:sldChg>
      <pc:sldChg chg="modSp mod">
        <pc:chgData name="Lauren Martin" userId="6d50f2fd87512064" providerId="LiveId" clId="{186CC5A6-FFCB-47EA-909F-8BAD942FACD7}" dt="2025-01-04T00:20:13.172" v="1267" actId="20577"/>
        <pc:sldMkLst>
          <pc:docMk/>
          <pc:sldMk cId="4214896135" sldId="263"/>
        </pc:sldMkLst>
        <pc:spChg chg="mod">
          <ac:chgData name="Lauren Martin" userId="6d50f2fd87512064" providerId="LiveId" clId="{186CC5A6-FFCB-47EA-909F-8BAD942FACD7}" dt="2025-01-04T00:18:08.707" v="957" actId="20577"/>
          <ac:spMkLst>
            <pc:docMk/>
            <pc:sldMk cId="4214896135" sldId="263"/>
            <ac:spMk id="2" creationId="{46C7F99B-7B88-D3DE-1F7E-129E11B3A391}"/>
          </ac:spMkLst>
        </pc:spChg>
        <pc:spChg chg="mod">
          <ac:chgData name="Lauren Martin" userId="6d50f2fd87512064" providerId="LiveId" clId="{186CC5A6-FFCB-47EA-909F-8BAD942FACD7}" dt="2025-01-04T00:20:13.172" v="1267" actId="20577"/>
          <ac:spMkLst>
            <pc:docMk/>
            <pc:sldMk cId="4214896135" sldId="263"/>
            <ac:spMk id="8" creationId="{6896F1AA-04E2-5686-0C33-159D2D53971D}"/>
          </ac:spMkLst>
        </pc:spChg>
        <pc:picChg chg="mod">
          <ac:chgData name="Lauren Martin" userId="6d50f2fd87512064" providerId="LiveId" clId="{186CC5A6-FFCB-47EA-909F-8BAD942FACD7}" dt="2025-01-04T00:17:57.786" v="945" actId="14826"/>
          <ac:picMkLst>
            <pc:docMk/>
            <pc:sldMk cId="4214896135" sldId="263"/>
            <ac:picMk id="3" creationId="{1068A068-CE5B-D12B-B2B3-1B4B79D59E9A}"/>
          </ac:picMkLst>
        </pc:picChg>
      </pc:sldChg>
      <pc:sldChg chg="modSp mod">
        <pc:chgData name="Lauren Martin" userId="6d50f2fd87512064" providerId="LiveId" clId="{186CC5A6-FFCB-47EA-909F-8BAD942FACD7}" dt="2025-01-04T00:22:35.732" v="1534" actId="20577"/>
        <pc:sldMkLst>
          <pc:docMk/>
          <pc:sldMk cId="2528546415" sldId="264"/>
        </pc:sldMkLst>
        <pc:spChg chg="mod">
          <ac:chgData name="Lauren Martin" userId="6d50f2fd87512064" providerId="LiveId" clId="{186CC5A6-FFCB-47EA-909F-8BAD942FACD7}" dt="2025-01-04T00:20:39.540" v="1276" actId="20577"/>
          <ac:spMkLst>
            <pc:docMk/>
            <pc:sldMk cId="2528546415" sldId="264"/>
            <ac:spMk id="2" creationId="{537A4D64-B6DB-78C7-3571-500CEF5F11D2}"/>
          </ac:spMkLst>
        </pc:spChg>
        <pc:spChg chg="mod">
          <ac:chgData name="Lauren Martin" userId="6d50f2fd87512064" providerId="LiveId" clId="{186CC5A6-FFCB-47EA-909F-8BAD942FACD7}" dt="2025-01-04T00:22:35.732" v="1534" actId="20577"/>
          <ac:spMkLst>
            <pc:docMk/>
            <pc:sldMk cId="2528546415" sldId="264"/>
            <ac:spMk id="8" creationId="{0B3B6F3B-C48F-AE3E-04AD-8602482185F0}"/>
          </ac:spMkLst>
        </pc:spChg>
        <pc:picChg chg="mod">
          <ac:chgData name="Lauren Martin" userId="6d50f2fd87512064" providerId="LiveId" clId="{186CC5A6-FFCB-47EA-909F-8BAD942FACD7}" dt="2025-01-04T00:20:28.498" v="1268" actId="14826"/>
          <ac:picMkLst>
            <pc:docMk/>
            <pc:sldMk cId="2528546415" sldId="264"/>
            <ac:picMk id="5" creationId="{FB800A22-DE70-C1DA-4B53-FF1E52EEE292}"/>
          </ac:picMkLst>
        </pc:picChg>
      </pc:sldChg>
      <pc:sldChg chg="modSp mod">
        <pc:chgData name="Lauren Martin" userId="6d50f2fd87512064" providerId="LiveId" clId="{186CC5A6-FFCB-47EA-909F-8BAD942FACD7}" dt="2025-01-04T17:56:56.072" v="1827" actId="20577"/>
        <pc:sldMkLst>
          <pc:docMk/>
          <pc:sldMk cId="1927754300" sldId="265"/>
        </pc:sldMkLst>
        <pc:spChg chg="mod">
          <ac:chgData name="Lauren Martin" userId="6d50f2fd87512064" providerId="LiveId" clId="{186CC5A6-FFCB-47EA-909F-8BAD942FACD7}" dt="2025-01-04T00:23:00.663" v="1542" actId="20577"/>
          <ac:spMkLst>
            <pc:docMk/>
            <pc:sldMk cId="1927754300" sldId="265"/>
            <ac:spMk id="2" creationId="{324BF055-2F38-A68B-79AB-E4ECB200BFE0}"/>
          </ac:spMkLst>
        </pc:spChg>
        <pc:spChg chg="mod">
          <ac:chgData name="Lauren Martin" userId="6d50f2fd87512064" providerId="LiveId" clId="{186CC5A6-FFCB-47EA-909F-8BAD942FACD7}" dt="2025-01-04T17:56:56.072" v="1827" actId="20577"/>
          <ac:spMkLst>
            <pc:docMk/>
            <pc:sldMk cId="1927754300" sldId="265"/>
            <ac:spMk id="8" creationId="{F1AFC9E1-E4AE-40CC-442D-0E179AF75196}"/>
          </ac:spMkLst>
        </pc:spChg>
        <pc:picChg chg="mod">
          <ac:chgData name="Lauren Martin" userId="6d50f2fd87512064" providerId="LiveId" clId="{186CC5A6-FFCB-47EA-909F-8BAD942FACD7}" dt="2025-01-04T00:22:45.033" v="1535" actId="14826"/>
          <ac:picMkLst>
            <pc:docMk/>
            <pc:sldMk cId="1927754300" sldId="265"/>
            <ac:picMk id="3" creationId="{8866FF62-16CC-2DD2-D529-2B34A6C7256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60EA64-D806-43AC-9DF2-F8C432F32B4C}"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00218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18301451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19772736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4109868583"/>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0191821"/>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563419462"/>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6258281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66301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70A7B3-6521-4DCA-87E5-044747A908C1}"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634153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125521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B134690-1557-4C89-A502-4959FE7FAD70}" type="datetimeFigureOut">
              <a:rPr lang="en-US" smtClean="0"/>
              <a:t>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820660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smtClean="0"/>
              <a:t>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63290423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smtClean="0"/>
              <a:t>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158462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smtClean="0"/>
              <a:t>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314030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1BE4249-C0D0-4B06-8692-E8BB871AF643}" type="datetimeFigureOut">
              <a:rPr lang="en-US" smtClean="0"/>
              <a:t>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538870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42B0DB6-F5C7-45FB-8CF3-31B45F9C2DAC}" type="datetimeFigureOut">
              <a:rPr lang="en-US" smtClean="0"/>
              <a:t>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667078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160EA64-D806-43AC-9DF2-F8C432F32B4C}" type="datetimeFigureOut">
              <a:rPr lang="en-US" smtClean="0"/>
              <a:t>1/4/2025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452369297"/>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 id="2147483755" r:id="rId12"/>
    <p:sldLayoutId id="2147483756" r:id="rId13"/>
    <p:sldLayoutId id="2147483757" r:id="rId14"/>
    <p:sldLayoutId id="2147483758" r:id="rId15"/>
    <p:sldLayoutId id="2147483759"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agnt.today/_files/ugd/92c24a_12e4971846694a82aca0131f753567cf.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BD33C-8495-206F-95F2-9AB3B49EB094}"/>
              </a:ext>
            </a:extLst>
          </p:cNvPr>
          <p:cNvSpPr>
            <a:spLocks noGrp="1"/>
          </p:cNvSpPr>
          <p:nvPr>
            <p:ph type="ctrTitle"/>
          </p:nvPr>
        </p:nvSpPr>
        <p:spPr>
          <a:xfrm>
            <a:off x="208722" y="1710268"/>
            <a:ext cx="10873408" cy="2340565"/>
          </a:xfrm>
        </p:spPr>
        <p:txBody>
          <a:bodyPr/>
          <a:lstStyle/>
          <a:p>
            <a:pPr algn="ctr"/>
            <a:r>
              <a:rPr lang="en-US" sz="3600" dirty="0">
                <a:solidFill>
                  <a:schemeClr val="accent2">
                    <a:lumMod val="75000"/>
                  </a:schemeClr>
                </a:solidFill>
              </a:rPr>
              <a:t>Global Heart of Peace Sponsored</a:t>
            </a:r>
            <a:br>
              <a:rPr lang="en-US" sz="3600" dirty="0">
                <a:solidFill>
                  <a:schemeClr val="accent2">
                    <a:lumMod val="75000"/>
                  </a:schemeClr>
                </a:solidFill>
              </a:rPr>
            </a:br>
            <a:r>
              <a:rPr lang="en-US" sz="3600" dirty="0">
                <a:solidFill>
                  <a:schemeClr val="accent2">
                    <a:lumMod val="75000"/>
                  </a:schemeClr>
                </a:solidFill>
              </a:rPr>
              <a:t>Season of Peace and Nonviolence</a:t>
            </a:r>
          </a:p>
        </p:txBody>
      </p:sp>
      <p:sp>
        <p:nvSpPr>
          <p:cNvPr id="3" name="Subtitle 2">
            <a:extLst>
              <a:ext uri="{FF2B5EF4-FFF2-40B4-BE49-F238E27FC236}">
                <a16:creationId xmlns:a16="http://schemas.microsoft.com/office/drawing/2014/main" id="{A1951710-CF9D-C3A6-F9E8-131CE2CEB847}"/>
              </a:ext>
            </a:extLst>
          </p:cNvPr>
          <p:cNvSpPr>
            <a:spLocks noGrp="1"/>
          </p:cNvSpPr>
          <p:nvPr>
            <p:ph type="subTitle" idx="1"/>
          </p:nvPr>
        </p:nvSpPr>
        <p:spPr/>
        <p:txBody>
          <a:bodyPr/>
          <a:lstStyle/>
          <a:p>
            <a:r>
              <a:rPr lang="en-US" dirty="0"/>
              <a:t>Week 7</a:t>
            </a:r>
          </a:p>
          <a:p>
            <a:endParaRPr lang="en-US" dirty="0"/>
          </a:p>
          <a:p>
            <a:endParaRPr lang="en-US" dirty="0"/>
          </a:p>
          <a:p>
            <a:endParaRPr lang="en-US" dirty="0"/>
          </a:p>
        </p:txBody>
      </p:sp>
      <p:pic>
        <p:nvPicPr>
          <p:cNvPr id="5" name="Picture 4">
            <a:extLst>
              <a:ext uri="{FF2B5EF4-FFF2-40B4-BE49-F238E27FC236}">
                <a16:creationId xmlns:a16="http://schemas.microsoft.com/office/drawing/2014/main" id="{5B8D4AC5-8D5C-92A9-FC72-FB35E6774DF2}"/>
              </a:ext>
            </a:extLst>
          </p:cNvPr>
          <p:cNvPicPr>
            <a:picLocks noChangeAspect="1"/>
          </p:cNvPicPr>
          <p:nvPr/>
        </p:nvPicPr>
        <p:blipFill>
          <a:blip r:embed="rId2"/>
          <a:stretch>
            <a:fillRect/>
          </a:stretch>
        </p:blipFill>
        <p:spPr>
          <a:xfrm>
            <a:off x="850044" y="723277"/>
            <a:ext cx="2381582" cy="1695687"/>
          </a:xfrm>
          <a:prstGeom prst="rect">
            <a:avLst/>
          </a:prstGeom>
        </p:spPr>
      </p:pic>
    </p:spTree>
    <p:extLst>
      <p:ext uri="{BB962C8B-B14F-4D97-AF65-F5344CB8AC3E}">
        <p14:creationId xmlns:p14="http://schemas.microsoft.com/office/powerpoint/2010/main" val="9834955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70803-6A7A-D143-AFB0-C0223A76939E}"/>
              </a:ext>
            </a:extLst>
          </p:cNvPr>
          <p:cNvSpPr>
            <a:spLocks noGrp="1"/>
          </p:cNvSpPr>
          <p:nvPr>
            <p:ph type="title"/>
          </p:nvPr>
        </p:nvSpPr>
        <p:spPr>
          <a:xfrm>
            <a:off x="548125" y="213664"/>
            <a:ext cx="8596668" cy="602974"/>
          </a:xfrm>
        </p:spPr>
        <p:txBody>
          <a:bodyPr>
            <a:normAutofit fontScale="90000"/>
          </a:bodyPr>
          <a:lstStyle/>
          <a:p>
            <a:r>
              <a:rPr lang="en-US" dirty="0">
                <a:solidFill>
                  <a:schemeClr val="accent2">
                    <a:lumMod val="75000"/>
                  </a:schemeClr>
                </a:solidFill>
              </a:rPr>
              <a:t>Week 7 Words- Added Resources</a:t>
            </a:r>
          </a:p>
        </p:txBody>
      </p:sp>
      <p:sp>
        <p:nvSpPr>
          <p:cNvPr id="3" name="Content Placeholder 2">
            <a:extLst>
              <a:ext uri="{FF2B5EF4-FFF2-40B4-BE49-F238E27FC236}">
                <a16:creationId xmlns:a16="http://schemas.microsoft.com/office/drawing/2014/main" id="{E80AB9CA-55E9-2A82-3838-5CB7DFA82109}"/>
              </a:ext>
            </a:extLst>
          </p:cNvPr>
          <p:cNvSpPr>
            <a:spLocks noGrp="1"/>
          </p:cNvSpPr>
          <p:nvPr>
            <p:ph idx="1"/>
          </p:nvPr>
        </p:nvSpPr>
        <p:spPr>
          <a:xfrm>
            <a:off x="697211" y="984788"/>
            <a:ext cx="9301553" cy="5316621"/>
          </a:xfrm>
        </p:spPr>
        <p:txBody>
          <a:bodyPr>
            <a:normAutofit fontScale="85000" lnSpcReduction="20000"/>
          </a:bodyPr>
          <a:lstStyle/>
          <a:p>
            <a:r>
              <a:rPr lang="en-US" b="1" dirty="0"/>
              <a:t>Day 43 – UNIQUENESS (March 13)- </a:t>
            </a:r>
            <a:r>
              <a:rPr lang="en-US" dirty="0"/>
              <a:t>How are you unique? What makes you different from your family? Your friends? Today, focus on your own beautiful uniqueness. Don't judge yourself for your differences. Celebrate them. </a:t>
            </a:r>
          </a:p>
          <a:p>
            <a:r>
              <a:rPr lang="en-US" b="1" dirty="0"/>
              <a:t>Day 44 – COOPERATION (March 14)- </a:t>
            </a:r>
            <a:r>
              <a:rPr lang="en-US" dirty="0"/>
              <a:t>When we work together, we are stronger than when we work alone. What are some things you can do with others around you to make the world more peaceful? </a:t>
            </a:r>
          </a:p>
          <a:p>
            <a:r>
              <a:rPr lang="en-US" b="1" dirty="0"/>
              <a:t>Day 45—MASTERY (March 15)- </a:t>
            </a:r>
            <a:r>
              <a:rPr lang="en-US" dirty="0"/>
              <a:t>To practice nonviolence, you must learn to master your anger.  If you find yourself angry, use positive thoughts and count backwards, from 10 through one, to calm yourself. If you do this when you become angry, you will achieve mastery over your emotions. </a:t>
            </a:r>
          </a:p>
          <a:p>
            <a:r>
              <a:rPr lang="en-US" b="1" dirty="0"/>
              <a:t>Day 46 – COMPASSION (March 16)- </a:t>
            </a:r>
            <a:r>
              <a:rPr lang="en-US" dirty="0"/>
              <a:t>Mother Theresa said, "Find someone who thinks he is alone, and let him know that he is not."  Today, offer your support to someone who needs it.  Remember that everyone you meet goes through difficult things in their life.  We all need love and support.  Be that compassionate person today, and when you need compassion, people will be there to support you too. We must give compassion and love in order to receive it. </a:t>
            </a:r>
          </a:p>
          <a:p>
            <a:r>
              <a:rPr lang="en-US" b="1" dirty="0"/>
              <a:t>Day 47 – DISARMAMENT (March 17)- </a:t>
            </a:r>
            <a:r>
              <a:rPr lang="en-US" dirty="0"/>
              <a:t>“…Nothing to kill or die for…Imagine all the people living life in peace…”- John Lennon. Talk to a random person today about what life would be like without weapons or war. </a:t>
            </a:r>
          </a:p>
          <a:p>
            <a:r>
              <a:rPr lang="en-US" b="1" dirty="0"/>
              <a:t>Day 48 – ECOLOGY (March 18)- </a:t>
            </a:r>
            <a:r>
              <a:rPr lang="en-US" dirty="0"/>
              <a:t>Today, value the earth by recycling and using recycled products. Don't just think for today. Think about what your world will be like for your grandchildren's grandchildren and beyond that. It is our responsibility to heal this planet. We all deserve to have clean air, clean water, and a healthy food supply. Today, make a vow to stop contributing to the destruction of the planet.  Do all you can and encourage others as well. If we want the world to change for the better, we must change it </a:t>
            </a:r>
          </a:p>
          <a:p>
            <a:r>
              <a:rPr lang="en-US" b="1" dirty="0"/>
              <a:t>Day 49 – HONOR (March 19)- </a:t>
            </a:r>
            <a:r>
              <a:rPr lang="en-US" dirty="0"/>
              <a:t>Honor the people in your life who have loved and supported you through your hardest times, and those who will come to follow.</a:t>
            </a:r>
          </a:p>
        </p:txBody>
      </p:sp>
      <p:sp>
        <p:nvSpPr>
          <p:cNvPr id="4" name="TextBox 3">
            <a:extLst>
              <a:ext uri="{FF2B5EF4-FFF2-40B4-BE49-F238E27FC236}">
                <a16:creationId xmlns:a16="http://schemas.microsoft.com/office/drawing/2014/main" id="{9CB8F484-82DE-9DFD-7B93-B172F991D6B3}"/>
              </a:ext>
            </a:extLst>
          </p:cNvPr>
          <p:cNvSpPr txBox="1"/>
          <p:nvPr/>
        </p:nvSpPr>
        <p:spPr>
          <a:xfrm>
            <a:off x="548125" y="6488668"/>
            <a:ext cx="3220753" cy="215444"/>
          </a:xfrm>
          <a:prstGeom prst="rect">
            <a:avLst/>
          </a:prstGeom>
          <a:noFill/>
        </p:spPr>
        <p:txBody>
          <a:bodyPr wrap="none" rtlCol="0">
            <a:spAutoFit/>
          </a:bodyPr>
          <a:lstStyle/>
          <a:p>
            <a:r>
              <a:rPr lang="en-US" sz="800" dirty="0"/>
              <a:t>Document Source</a:t>
            </a:r>
            <a:r>
              <a:rPr lang="en-US" sz="800" dirty="0">
                <a:solidFill>
                  <a:schemeClr val="accent2">
                    <a:lumMod val="75000"/>
                  </a:schemeClr>
                </a:solidFill>
              </a:rPr>
              <a:t>: </a:t>
            </a:r>
            <a:r>
              <a:rPr lang="en-US" sz="800" dirty="0">
                <a:solidFill>
                  <a:schemeClr val="accent2">
                    <a:lumMod val="75000"/>
                  </a:schemeClr>
                </a:solidFill>
                <a:hlinkClick r:id="rId2">
                  <a:extLst>
                    <a:ext uri="{A12FA001-AC4F-418D-AE19-62706E023703}">
                      <ahyp:hlinkClr xmlns:ahyp="http://schemas.microsoft.com/office/drawing/2018/hyperlinkcolor" val="tx"/>
                    </a:ext>
                  </a:extLst>
                </a:hlinkClick>
              </a:rPr>
              <a:t>Microsoft Word - 64-Daily_Practices-TEENS.doc</a:t>
            </a:r>
            <a:endParaRPr lang="en-US" sz="800" dirty="0">
              <a:solidFill>
                <a:schemeClr val="accent2">
                  <a:lumMod val="75000"/>
                </a:schemeClr>
              </a:solidFill>
            </a:endParaRPr>
          </a:p>
        </p:txBody>
      </p:sp>
    </p:spTree>
    <p:extLst>
      <p:ext uri="{BB962C8B-B14F-4D97-AF65-F5344CB8AC3E}">
        <p14:creationId xmlns:p14="http://schemas.microsoft.com/office/powerpoint/2010/main" val="3296308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B69F1-25BA-DF65-F21A-3D9F04FB53A9}"/>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43: Uniqueness</a:t>
            </a:r>
          </a:p>
        </p:txBody>
      </p:sp>
      <p:pic>
        <p:nvPicPr>
          <p:cNvPr id="3" name="Picture 2">
            <a:extLst>
              <a:ext uri="{FF2B5EF4-FFF2-40B4-BE49-F238E27FC236}">
                <a16:creationId xmlns:a16="http://schemas.microsoft.com/office/drawing/2014/main" id="{A54349AF-369F-DEE1-30F9-CA1329829D5F}"/>
              </a:ext>
            </a:extLst>
          </p:cNvPr>
          <p:cNvPicPr>
            <a:picLocks noChangeAspect="1"/>
          </p:cNvPicPr>
          <p:nvPr/>
        </p:nvPicPr>
        <p:blipFill>
          <a:blip r:embed="rId2"/>
          <a:srcRect/>
          <a:stretch/>
        </p:blipFill>
        <p:spPr>
          <a:xfrm>
            <a:off x="7818831" y="1514926"/>
            <a:ext cx="4082726" cy="40827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6B943AB2-53E9-D9B1-3E8F-6DF31C086AE0}"/>
              </a:ext>
            </a:extLst>
          </p:cNvPr>
          <p:cNvSpPr/>
          <p:nvPr/>
        </p:nvSpPr>
        <p:spPr>
          <a:xfrm>
            <a:off x="824948" y="1331843"/>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solidFill>
                  <a:schemeClr val="bg1"/>
                </a:solidFill>
              </a:rPr>
              <a:t>What makes you unique?</a:t>
            </a:r>
          </a:p>
          <a:p>
            <a:pPr marL="285750" indent="-285750">
              <a:buFont typeface="Wingdings" panose="05000000000000000000" pitchFamily="2" charset="2"/>
              <a:buChar char="Ø"/>
            </a:pPr>
            <a:endParaRPr lang="en-US" sz="2000" dirty="0">
              <a:solidFill>
                <a:schemeClr val="bg1"/>
              </a:solidFill>
            </a:endParaRPr>
          </a:p>
          <a:p>
            <a:pPr marL="285750" indent="-285750">
              <a:buFont typeface="Wingdings" panose="05000000000000000000" pitchFamily="2" charset="2"/>
              <a:buChar char="Ø"/>
            </a:pPr>
            <a:r>
              <a:rPr lang="en-US" sz="2000" dirty="0">
                <a:solidFill>
                  <a:schemeClr val="bg1"/>
                </a:solidFill>
              </a:rPr>
              <a:t>How do you handle other people’s uniqueness?</a:t>
            </a:r>
          </a:p>
          <a:p>
            <a:pPr marL="285750" indent="-285750">
              <a:buFont typeface="Wingdings" panose="05000000000000000000" pitchFamily="2" charset="2"/>
              <a:buChar char="Ø"/>
            </a:pPr>
            <a:endParaRPr lang="en-US" sz="2000" dirty="0">
              <a:solidFill>
                <a:schemeClr val="bg1"/>
              </a:solidFill>
            </a:endParaRPr>
          </a:p>
          <a:p>
            <a:pPr marL="285750" indent="-285750">
              <a:buFont typeface="Wingdings" panose="05000000000000000000" pitchFamily="2" charset="2"/>
              <a:buChar char="Ø"/>
            </a:pPr>
            <a:r>
              <a:rPr lang="en-US" sz="2000" dirty="0">
                <a:solidFill>
                  <a:schemeClr val="bg1"/>
                </a:solidFill>
              </a:rPr>
              <a:t>Why is uniqueness important if we are all One?</a:t>
            </a:r>
          </a:p>
          <a:p>
            <a:pPr marL="285750" indent="-285750">
              <a:buFont typeface="Wingdings" panose="05000000000000000000" pitchFamily="2" charset="2"/>
              <a:buChar char="Ø"/>
            </a:pPr>
            <a:endParaRPr lang="en-US" sz="2000" dirty="0">
              <a:solidFill>
                <a:schemeClr val="bg1"/>
              </a:solidFill>
            </a:endParaRPr>
          </a:p>
          <a:p>
            <a:pPr marL="285750" indent="-285750">
              <a:buFont typeface="Wingdings" panose="05000000000000000000" pitchFamily="2" charset="2"/>
              <a:buChar char="Ø"/>
            </a:pPr>
            <a:r>
              <a:rPr lang="en-US" sz="2000" dirty="0">
                <a:solidFill>
                  <a:schemeClr val="bg1"/>
                </a:solidFill>
              </a:rPr>
              <a:t>How do we balance our uniqueness with being part of the whole?</a:t>
            </a:r>
          </a:p>
          <a:p>
            <a:pPr marL="285750" indent="-285750">
              <a:buFont typeface="Wingdings" panose="05000000000000000000" pitchFamily="2" charset="2"/>
              <a:buChar char="Ø"/>
            </a:pPr>
            <a:endParaRPr lang="en-US" sz="2000" dirty="0">
              <a:solidFill>
                <a:schemeClr val="bg1"/>
              </a:solidFill>
            </a:endParaRPr>
          </a:p>
        </p:txBody>
      </p:sp>
    </p:spTree>
    <p:extLst>
      <p:ext uri="{BB962C8B-B14F-4D97-AF65-F5344CB8AC3E}">
        <p14:creationId xmlns:p14="http://schemas.microsoft.com/office/powerpoint/2010/main" val="3373321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8071C3-835A-0386-CE87-4DE50BD10A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E18177-444D-7009-41D3-5D4C37BE1ED6}"/>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44: Cooperation</a:t>
            </a:r>
          </a:p>
        </p:txBody>
      </p:sp>
      <p:sp>
        <p:nvSpPr>
          <p:cNvPr id="8" name="Rectangle: Rounded Corners 7">
            <a:extLst>
              <a:ext uri="{FF2B5EF4-FFF2-40B4-BE49-F238E27FC236}">
                <a16:creationId xmlns:a16="http://schemas.microsoft.com/office/drawing/2014/main" id="{773BC9CD-F155-C3BB-736F-728E2BAC7E3B}"/>
              </a:ext>
            </a:extLst>
          </p:cNvPr>
          <p:cNvSpPr/>
          <p:nvPr/>
        </p:nvSpPr>
        <p:spPr>
          <a:xfrm>
            <a:off x="5247861" y="1083365"/>
            <a:ext cx="6132444" cy="4864076"/>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Why is it important to cooperate?</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gets in the way the most with cooperation?</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start cooperating in difficult situations or when one person refuses to cooperate?</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cooperate without compromising what is most important?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p:txBody>
      </p:sp>
      <p:pic>
        <p:nvPicPr>
          <p:cNvPr id="5" name="Picture 4">
            <a:extLst>
              <a:ext uri="{FF2B5EF4-FFF2-40B4-BE49-F238E27FC236}">
                <a16:creationId xmlns:a16="http://schemas.microsoft.com/office/drawing/2014/main" id="{556EDE5A-DF04-37B7-0660-B072ECF8C9E5}"/>
              </a:ext>
            </a:extLst>
          </p:cNvPr>
          <p:cNvPicPr>
            <a:picLocks noChangeAspect="1"/>
          </p:cNvPicPr>
          <p:nvPr/>
        </p:nvPicPr>
        <p:blipFill>
          <a:blip r:embed="rId2"/>
          <a:srcRect/>
          <a:stretch/>
        </p:blipFill>
        <p:spPr>
          <a:xfrm>
            <a:off x="314739" y="1699856"/>
            <a:ext cx="3716971" cy="371697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1540604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F1F870-A355-AE1D-8044-CD67248009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1D8C6F-B13E-2C0D-DCC3-F4AA3A3FA1E3}"/>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45: Mastery</a:t>
            </a:r>
          </a:p>
        </p:txBody>
      </p:sp>
      <p:pic>
        <p:nvPicPr>
          <p:cNvPr id="3" name="Picture 2">
            <a:extLst>
              <a:ext uri="{FF2B5EF4-FFF2-40B4-BE49-F238E27FC236}">
                <a16:creationId xmlns:a16="http://schemas.microsoft.com/office/drawing/2014/main" id="{55938968-6F08-D253-9F05-373660414B73}"/>
              </a:ext>
            </a:extLst>
          </p:cNvPr>
          <p:cNvPicPr>
            <a:picLocks noChangeAspect="1"/>
          </p:cNvPicPr>
          <p:nvPr/>
        </p:nvPicPr>
        <p:blipFill>
          <a:blip r:embed="rId2"/>
          <a:srcRect/>
          <a:stretch/>
        </p:blipFill>
        <p:spPr>
          <a:xfrm>
            <a:off x="7818831" y="1504986"/>
            <a:ext cx="4082726" cy="40827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3B9EC61A-9009-61A1-5271-7E8C40183FF4}"/>
              </a:ext>
            </a:extLst>
          </p:cNvPr>
          <p:cNvSpPr/>
          <p:nvPr/>
        </p:nvSpPr>
        <p:spPr>
          <a:xfrm>
            <a:off x="844826" y="1328002"/>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t>What does it mean to attain mastery?</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Where in your life have you achieved mastery?</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would you like to master next?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can mastering something important to you improve the world?</a:t>
            </a:r>
          </a:p>
        </p:txBody>
      </p:sp>
    </p:spTree>
    <p:extLst>
      <p:ext uri="{BB962C8B-B14F-4D97-AF65-F5344CB8AC3E}">
        <p14:creationId xmlns:p14="http://schemas.microsoft.com/office/powerpoint/2010/main" val="3399099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4C602F-FD53-D6D6-968E-40903E6C46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B509E5-EC55-6913-426C-B881794A8478}"/>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46: Compassion</a:t>
            </a:r>
          </a:p>
        </p:txBody>
      </p:sp>
      <p:sp>
        <p:nvSpPr>
          <p:cNvPr id="8" name="Rectangle: Rounded Corners 7">
            <a:extLst>
              <a:ext uri="{FF2B5EF4-FFF2-40B4-BE49-F238E27FC236}">
                <a16:creationId xmlns:a16="http://schemas.microsoft.com/office/drawing/2014/main" id="{876310D0-0DAE-129D-F990-1ED0FB2C742F}"/>
              </a:ext>
            </a:extLst>
          </p:cNvPr>
          <p:cNvSpPr/>
          <p:nvPr/>
        </p:nvSpPr>
        <p:spPr>
          <a:xfrm>
            <a:off x="5218044" y="1331843"/>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Where is it most important to show compassion? </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Who is hardest for you to show compassion to?</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show compassion to someone who is at odds with you?</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can you be better about having compassion for yourself?</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p:txBody>
      </p:sp>
      <p:pic>
        <p:nvPicPr>
          <p:cNvPr id="5" name="Picture 4">
            <a:extLst>
              <a:ext uri="{FF2B5EF4-FFF2-40B4-BE49-F238E27FC236}">
                <a16:creationId xmlns:a16="http://schemas.microsoft.com/office/drawing/2014/main" id="{DD548A34-A2EB-FE9B-00BC-CD2E014F72A3}"/>
              </a:ext>
            </a:extLst>
          </p:cNvPr>
          <p:cNvPicPr>
            <a:picLocks noChangeAspect="1"/>
          </p:cNvPicPr>
          <p:nvPr/>
        </p:nvPicPr>
        <p:blipFill>
          <a:blip r:embed="rId2"/>
          <a:srcRect/>
          <a:stretch/>
        </p:blipFill>
        <p:spPr>
          <a:xfrm>
            <a:off x="404191" y="1709794"/>
            <a:ext cx="3716971" cy="371697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758357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A18AE5-26FC-9179-3074-5B8A5C10A9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C7F99B-7B88-D3DE-1F7E-129E11B3A391}"/>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47: Disarmament</a:t>
            </a:r>
          </a:p>
        </p:txBody>
      </p:sp>
      <p:pic>
        <p:nvPicPr>
          <p:cNvPr id="3" name="Picture 2">
            <a:extLst>
              <a:ext uri="{FF2B5EF4-FFF2-40B4-BE49-F238E27FC236}">
                <a16:creationId xmlns:a16="http://schemas.microsoft.com/office/drawing/2014/main" id="{1068A068-CE5B-D12B-B2B3-1B4B79D59E9A}"/>
              </a:ext>
            </a:extLst>
          </p:cNvPr>
          <p:cNvPicPr>
            <a:picLocks noChangeAspect="1"/>
          </p:cNvPicPr>
          <p:nvPr/>
        </p:nvPicPr>
        <p:blipFill>
          <a:blip r:embed="rId2"/>
          <a:srcRect/>
          <a:stretch/>
        </p:blipFill>
        <p:spPr>
          <a:xfrm>
            <a:off x="7818831" y="1504986"/>
            <a:ext cx="4082726" cy="40827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6896F1AA-04E2-5686-0C33-159D2D53971D}"/>
              </a:ext>
            </a:extLst>
          </p:cNvPr>
          <p:cNvSpPr/>
          <p:nvPr/>
        </p:nvSpPr>
        <p:spPr>
          <a:xfrm>
            <a:off x="844826" y="1328002"/>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t>Why is disarmament important?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can you do as an individual to help with disarmament?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Does disarmament infringe on your rights?</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Do we have the right to control who is armed and when?  If so, what controls should exist?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Who should be in charge of who is armed?</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p:txBody>
      </p:sp>
    </p:spTree>
    <p:extLst>
      <p:ext uri="{BB962C8B-B14F-4D97-AF65-F5344CB8AC3E}">
        <p14:creationId xmlns:p14="http://schemas.microsoft.com/office/powerpoint/2010/main" val="4214896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6C4DDE-0914-752F-9714-E1A98855AD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7A4D64-B6DB-78C7-3571-500CEF5F11D2}"/>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48: Ecology</a:t>
            </a:r>
          </a:p>
        </p:txBody>
      </p:sp>
      <p:sp>
        <p:nvSpPr>
          <p:cNvPr id="8" name="Rectangle: Rounded Corners 7">
            <a:extLst>
              <a:ext uri="{FF2B5EF4-FFF2-40B4-BE49-F238E27FC236}">
                <a16:creationId xmlns:a16="http://schemas.microsoft.com/office/drawing/2014/main" id="{0B3B6F3B-C48F-AE3E-04AD-8602482185F0}"/>
              </a:ext>
            </a:extLst>
          </p:cNvPr>
          <p:cNvSpPr/>
          <p:nvPr/>
        </p:nvSpPr>
        <p:spPr>
          <a:xfrm>
            <a:off x="5247861" y="1331843"/>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t>Why is ecology important?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can you do to help the ecology?</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Where can you make the most difference with the ecology?</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want to see the ecology evolve?</a:t>
            </a:r>
          </a:p>
          <a:p>
            <a:pPr marL="285750" indent="-285750">
              <a:buFont typeface="Wingdings" panose="05000000000000000000" pitchFamily="2" charset="2"/>
              <a:buChar char="Ø"/>
            </a:pPr>
            <a:endParaRPr lang="en-US" sz="2000" dirty="0"/>
          </a:p>
        </p:txBody>
      </p:sp>
      <p:pic>
        <p:nvPicPr>
          <p:cNvPr id="5" name="Picture 4">
            <a:extLst>
              <a:ext uri="{FF2B5EF4-FFF2-40B4-BE49-F238E27FC236}">
                <a16:creationId xmlns:a16="http://schemas.microsoft.com/office/drawing/2014/main" id="{FB800A22-DE70-C1DA-4B53-FF1E52EEE292}"/>
              </a:ext>
            </a:extLst>
          </p:cNvPr>
          <p:cNvPicPr>
            <a:picLocks noChangeAspect="1"/>
          </p:cNvPicPr>
          <p:nvPr/>
        </p:nvPicPr>
        <p:blipFill>
          <a:blip r:embed="rId2"/>
          <a:srcRect l="8085" r="8085"/>
          <a:stretch/>
        </p:blipFill>
        <p:spPr>
          <a:xfrm>
            <a:off x="563217" y="1570514"/>
            <a:ext cx="3716971" cy="371697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25285464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0AA98E-39A7-5178-7D52-9A06D91643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4BF055-2F38-A68B-79AB-E4ECB200BFE0}"/>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49: Honor</a:t>
            </a:r>
          </a:p>
        </p:txBody>
      </p:sp>
      <p:pic>
        <p:nvPicPr>
          <p:cNvPr id="3" name="Picture 2">
            <a:extLst>
              <a:ext uri="{FF2B5EF4-FFF2-40B4-BE49-F238E27FC236}">
                <a16:creationId xmlns:a16="http://schemas.microsoft.com/office/drawing/2014/main" id="{8866FF62-16CC-2DD2-D529-2B34A6C72560}"/>
              </a:ext>
            </a:extLst>
          </p:cNvPr>
          <p:cNvPicPr>
            <a:picLocks noChangeAspect="1"/>
          </p:cNvPicPr>
          <p:nvPr/>
        </p:nvPicPr>
        <p:blipFill>
          <a:blip r:embed="rId2"/>
          <a:srcRect/>
          <a:stretch/>
        </p:blipFill>
        <p:spPr>
          <a:xfrm>
            <a:off x="7848648" y="1514925"/>
            <a:ext cx="4082726" cy="40827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F1AFC9E1-E4AE-40CC-442D-0E179AF75196}"/>
              </a:ext>
            </a:extLst>
          </p:cNvPr>
          <p:cNvSpPr/>
          <p:nvPr/>
        </p:nvSpPr>
        <p:spPr>
          <a:xfrm>
            <a:off x="834887" y="1514925"/>
            <a:ext cx="6132444" cy="4675233"/>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does honor mean to you?</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a:t>
            </a:r>
            <a:r>
              <a:rPr lang="en-US" sz="2000"/>
              <a:t>honor everyone and </a:t>
            </a:r>
            <a:r>
              <a:rPr lang="en-US" sz="2000" dirty="0"/>
              <a:t>their differences?</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feel the most honored?</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does honoring each other affect relationships?</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p:txBody>
      </p:sp>
    </p:spTree>
    <p:extLst>
      <p:ext uri="{BB962C8B-B14F-4D97-AF65-F5344CB8AC3E}">
        <p14:creationId xmlns:p14="http://schemas.microsoft.com/office/powerpoint/2010/main" val="19277543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141590-471E-805A-D325-F804ACF358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739A65-A5A5-0E14-F308-6DBECEB91837}"/>
              </a:ext>
            </a:extLst>
          </p:cNvPr>
          <p:cNvSpPr>
            <a:spLocks noGrp="1"/>
          </p:cNvSpPr>
          <p:nvPr>
            <p:ph type="title"/>
          </p:nvPr>
        </p:nvSpPr>
        <p:spPr>
          <a:xfrm>
            <a:off x="548125" y="213663"/>
            <a:ext cx="8596668" cy="602974"/>
          </a:xfrm>
        </p:spPr>
        <p:txBody>
          <a:bodyPr>
            <a:normAutofit fontScale="90000"/>
          </a:bodyPr>
          <a:lstStyle/>
          <a:p>
            <a:r>
              <a:rPr lang="en-US" dirty="0">
                <a:solidFill>
                  <a:schemeClr val="accent2">
                    <a:lumMod val="75000"/>
                  </a:schemeClr>
                </a:solidFill>
              </a:rPr>
              <a:t>Summary Questions</a:t>
            </a:r>
          </a:p>
        </p:txBody>
      </p:sp>
      <p:sp>
        <p:nvSpPr>
          <p:cNvPr id="3" name="Content Placeholder 2">
            <a:extLst>
              <a:ext uri="{FF2B5EF4-FFF2-40B4-BE49-F238E27FC236}">
                <a16:creationId xmlns:a16="http://schemas.microsoft.com/office/drawing/2014/main" id="{CBD9BB2E-E974-1ABD-EBF4-A36458282530}"/>
              </a:ext>
            </a:extLst>
          </p:cNvPr>
          <p:cNvSpPr>
            <a:spLocks noGrp="1"/>
          </p:cNvSpPr>
          <p:nvPr>
            <p:ph idx="1"/>
          </p:nvPr>
        </p:nvSpPr>
        <p:spPr>
          <a:xfrm>
            <a:off x="687273" y="1014606"/>
            <a:ext cx="8596668" cy="4828788"/>
          </a:xfrm>
        </p:spPr>
        <p:txBody>
          <a:bodyPr>
            <a:normAutofit/>
          </a:bodyPr>
          <a:lstStyle/>
          <a:p>
            <a:r>
              <a:rPr lang="en-US" sz="2400" dirty="0"/>
              <a:t>How do this week's words apply to peace and nonviolence?</a:t>
            </a:r>
          </a:p>
          <a:p>
            <a:endParaRPr lang="en-US" sz="2400" dirty="0"/>
          </a:p>
          <a:p>
            <a:r>
              <a:rPr lang="en-US" sz="2400" dirty="0"/>
              <a:t>What challenges do this week’s words bring up for you?</a:t>
            </a:r>
          </a:p>
          <a:p>
            <a:endParaRPr lang="en-US" sz="2400" dirty="0"/>
          </a:p>
          <a:p>
            <a:r>
              <a:rPr lang="en-US" sz="2400" dirty="0"/>
              <a:t>What words do you feel you need to spend more time with?</a:t>
            </a:r>
          </a:p>
          <a:p>
            <a:endParaRPr lang="en-US" sz="2400" dirty="0"/>
          </a:p>
          <a:p>
            <a:r>
              <a:rPr lang="en-US" sz="2400" dirty="0"/>
              <a:t>What would help you most in incorporating these words in your life?</a:t>
            </a:r>
          </a:p>
          <a:p>
            <a:endParaRPr lang="en-US" dirty="0"/>
          </a:p>
          <a:p>
            <a:endParaRPr lang="en-US" dirty="0"/>
          </a:p>
        </p:txBody>
      </p:sp>
    </p:spTree>
    <p:extLst>
      <p:ext uri="{BB962C8B-B14F-4D97-AF65-F5344CB8AC3E}">
        <p14:creationId xmlns:p14="http://schemas.microsoft.com/office/powerpoint/2010/main" val="3260853297"/>
      </p:ext>
    </p:extLst>
  </p:cSld>
  <p:clrMapOvr>
    <a:masterClrMapping/>
  </p:clrMapOvr>
</p:sld>
</file>

<file path=ppt/theme/theme1.xml><?xml version="1.0" encoding="utf-8"?>
<a:theme xmlns:a="http://schemas.openxmlformats.org/drawingml/2006/main" name="Facet">
  <a:themeElements>
    <a:clrScheme name="Custom 12">
      <a:dk1>
        <a:sysClr val="windowText" lastClr="000000"/>
      </a:dk1>
      <a:lt1>
        <a:sysClr val="window" lastClr="FFFFFF"/>
      </a:lt1>
      <a:dk2>
        <a:srgbClr val="072432"/>
      </a:dk2>
      <a:lt2>
        <a:srgbClr val="DBEFF9"/>
      </a:lt2>
      <a:accent1>
        <a:srgbClr val="0F23AF"/>
      </a:accent1>
      <a:accent2>
        <a:srgbClr val="142AD1"/>
      </a:accent2>
      <a:accent3>
        <a:srgbClr val="9DA8F6"/>
      </a:accent3>
      <a:accent4>
        <a:srgbClr val="3B52ED"/>
      </a:accent4>
      <a:accent5>
        <a:srgbClr val="0F23AF"/>
      </a:accent5>
      <a:accent6>
        <a:srgbClr val="4559ED"/>
      </a:accent6>
      <a:hlink>
        <a:srgbClr val="33A5DE"/>
      </a:hlink>
      <a:folHlink>
        <a:srgbClr val="07104E"/>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398</TotalTime>
  <Words>811</Words>
  <Application>Microsoft Office PowerPoint</Application>
  <PresentationFormat>Widescreen</PresentationFormat>
  <Paragraphs>89</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Trebuchet MS</vt:lpstr>
      <vt:lpstr>Wingdings</vt:lpstr>
      <vt:lpstr>Wingdings 3</vt:lpstr>
      <vt:lpstr>Facet</vt:lpstr>
      <vt:lpstr>Global Heart of Peace Sponsored Season of Peace and Nonviolence</vt:lpstr>
      <vt:lpstr>Day 43: Uniqueness</vt:lpstr>
      <vt:lpstr>Day 44: Cooperation</vt:lpstr>
      <vt:lpstr>Day 45: Mastery</vt:lpstr>
      <vt:lpstr>Day 46: Compassion</vt:lpstr>
      <vt:lpstr>Day 47: Disarmament</vt:lpstr>
      <vt:lpstr>Day 48: Ecology</vt:lpstr>
      <vt:lpstr>Day 49: Honor</vt:lpstr>
      <vt:lpstr>Summary Questions</vt:lpstr>
      <vt:lpstr>Week 7 Words- Added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Lauren Martin</dc:creator>
  <cp:lastModifiedBy>Lauren Martin</cp:lastModifiedBy>
  <cp:revision>8</cp:revision>
  <dcterms:created xsi:type="dcterms:W3CDTF">2025-01-02T22:57:53Z</dcterms:created>
  <dcterms:modified xsi:type="dcterms:W3CDTF">2025-01-04T17:57:03Z</dcterms:modified>
</cp:coreProperties>
</file>