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0"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4660"/>
  </p:normalViewPr>
  <p:slideViewPr>
    <p:cSldViewPr snapToGrid="0">
      <p:cViewPr>
        <p:scale>
          <a:sx n="100" d="100"/>
          <a:sy n="100" d="100"/>
        </p:scale>
        <p:origin x="58" y="-2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F01EFFC7-4740-4852-ADCD-2FC79A740B68}"/>
    <pc:docChg chg="custSel modSld">
      <pc:chgData name="Lauren Martin" userId="6d50f2fd87512064" providerId="LiveId" clId="{F01EFFC7-4740-4852-ADCD-2FC79A740B68}" dt="2025-01-04T01:03:20.561" v="1775" actId="113"/>
      <pc:docMkLst>
        <pc:docMk/>
      </pc:docMkLst>
      <pc:sldChg chg="modSp mod">
        <pc:chgData name="Lauren Martin" userId="6d50f2fd87512064" providerId="LiveId" clId="{F01EFFC7-4740-4852-ADCD-2FC79A740B68}" dt="2025-01-04T00:48:37.391" v="1"/>
        <pc:sldMkLst>
          <pc:docMk/>
          <pc:sldMk cId="983495502" sldId="256"/>
        </pc:sldMkLst>
        <pc:spChg chg="mod">
          <ac:chgData name="Lauren Martin" userId="6d50f2fd87512064" providerId="LiveId" clId="{F01EFFC7-4740-4852-ADCD-2FC79A740B68}" dt="2025-01-04T00:48:37.391" v="1"/>
          <ac:spMkLst>
            <pc:docMk/>
            <pc:sldMk cId="983495502" sldId="256"/>
            <ac:spMk id="3" creationId="{A1951710-CF9D-C3A6-F9E8-131CE2CEB847}"/>
          </ac:spMkLst>
        </pc:spChg>
      </pc:sldChg>
      <pc:sldChg chg="modSp mod">
        <pc:chgData name="Lauren Martin" userId="6d50f2fd87512064" providerId="LiveId" clId="{F01EFFC7-4740-4852-ADCD-2FC79A740B68}" dt="2025-01-04T01:03:20.561" v="1775" actId="113"/>
        <pc:sldMkLst>
          <pc:docMk/>
          <pc:sldMk cId="3296308752" sldId="257"/>
        </pc:sldMkLst>
        <pc:spChg chg="mod">
          <ac:chgData name="Lauren Martin" userId="6d50f2fd87512064" providerId="LiveId" clId="{F01EFFC7-4740-4852-ADCD-2FC79A740B68}" dt="2025-01-04T01:00:24.312" v="1707" actId="20577"/>
          <ac:spMkLst>
            <pc:docMk/>
            <pc:sldMk cId="3296308752" sldId="257"/>
            <ac:spMk id="2" creationId="{89270803-6A7A-D143-AFB0-C0223A76939E}"/>
          </ac:spMkLst>
        </pc:spChg>
        <pc:spChg chg="mod">
          <ac:chgData name="Lauren Martin" userId="6d50f2fd87512064" providerId="LiveId" clId="{F01EFFC7-4740-4852-ADCD-2FC79A740B68}" dt="2025-01-04T01:03:20.561" v="1775" actId="113"/>
          <ac:spMkLst>
            <pc:docMk/>
            <pc:sldMk cId="3296308752" sldId="257"/>
            <ac:spMk id="3" creationId="{E80AB9CA-55E9-2A82-3838-5CB7DFA82109}"/>
          </ac:spMkLst>
        </pc:spChg>
      </pc:sldChg>
      <pc:sldChg chg="modSp mod">
        <pc:chgData name="Lauren Martin" userId="6d50f2fd87512064" providerId="LiveId" clId="{F01EFFC7-4740-4852-ADCD-2FC79A740B68}" dt="2025-01-04T00:50:04.491" v="208" actId="20577"/>
        <pc:sldMkLst>
          <pc:docMk/>
          <pc:sldMk cId="3373321807" sldId="259"/>
        </pc:sldMkLst>
        <pc:spChg chg="mod">
          <ac:chgData name="Lauren Martin" userId="6d50f2fd87512064" providerId="LiveId" clId="{F01EFFC7-4740-4852-ADCD-2FC79A740B68}" dt="2025-01-04T00:49:14.403" v="14" actId="1076"/>
          <ac:spMkLst>
            <pc:docMk/>
            <pc:sldMk cId="3373321807" sldId="259"/>
            <ac:spMk id="2" creationId="{54DB69F1-25BA-DF65-F21A-3D9F04FB53A9}"/>
          </ac:spMkLst>
        </pc:spChg>
        <pc:spChg chg="mod">
          <ac:chgData name="Lauren Martin" userId="6d50f2fd87512064" providerId="LiveId" clId="{F01EFFC7-4740-4852-ADCD-2FC79A740B68}" dt="2025-01-04T00:50:04.491" v="208" actId="20577"/>
          <ac:spMkLst>
            <pc:docMk/>
            <pc:sldMk cId="3373321807" sldId="259"/>
            <ac:spMk id="8" creationId="{6B943AB2-53E9-D9B1-3E8F-6DF31C086AE0}"/>
          </ac:spMkLst>
        </pc:spChg>
        <pc:picChg chg="mod">
          <ac:chgData name="Lauren Martin" userId="6d50f2fd87512064" providerId="LiveId" clId="{F01EFFC7-4740-4852-ADCD-2FC79A740B68}" dt="2025-01-04T00:48:56.445" v="2" actId="14826"/>
          <ac:picMkLst>
            <pc:docMk/>
            <pc:sldMk cId="3373321807" sldId="259"/>
            <ac:picMk id="3" creationId="{A54349AF-369F-DEE1-30F9-CA1329829D5F}"/>
          </ac:picMkLst>
        </pc:picChg>
      </pc:sldChg>
      <pc:sldChg chg="modSp mod">
        <pc:chgData name="Lauren Martin" userId="6d50f2fd87512064" providerId="LiveId" clId="{F01EFFC7-4740-4852-ADCD-2FC79A740B68}" dt="2025-01-04T00:52:07.700" v="482" actId="20577"/>
        <pc:sldMkLst>
          <pc:docMk/>
          <pc:sldMk cId="1540604218" sldId="260"/>
        </pc:sldMkLst>
        <pc:spChg chg="mod">
          <ac:chgData name="Lauren Martin" userId="6d50f2fd87512064" providerId="LiveId" clId="{F01EFFC7-4740-4852-ADCD-2FC79A740B68}" dt="2025-01-04T00:50:22.613" v="221" actId="20577"/>
          <ac:spMkLst>
            <pc:docMk/>
            <pc:sldMk cId="1540604218" sldId="260"/>
            <ac:spMk id="2" creationId="{51E18177-444D-7009-41D3-5D4C37BE1ED6}"/>
          </ac:spMkLst>
        </pc:spChg>
        <pc:spChg chg="mod">
          <ac:chgData name="Lauren Martin" userId="6d50f2fd87512064" providerId="LiveId" clId="{F01EFFC7-4740-4852-ADCD-2FC79A740B68}" dt="2025-01-04T00:52:07.700" v="482" actId="20577"/>
          <ac:spMkLst>
            <pc:docMk/>
            <pc:sldMk cId="1540604218" sldId="260"/>
            <ac:spMk id="8" creationId="{773BC9CD-F155-C3BB-736F-728E2BAC7E3B}"/>
          </ac:spMkLst>
        </pc:spChg>
        <pc:picChg chg="mod">
          <ac:chgData name="Lauren Martin" userId="6d50f2fd87512064" providerId="LiveId" clId="{F01EFFC7-4740-4852-ADCD-2FC79A740B68}" dt="2025-01-04T00:50:13.172" v="209" actId="14826"/>
          <ac:picMkLst>
            <pc:docMk/>
            <pc:sldMk cId="1540604218" sldId="260"/>
            <ac:picMk id="5" creationId="{556EDE5A-DF04-37B7-0660-B072ECF8C9E5}"/>
          </ac:picMkLst>
        </pc:picChg>
      </pc:sldChg>
      <pc:sldChg chg="modSp mod">
        <pc:chgData name="Lauren Martin" userId="6d50f2fd87512064" providerId="LiveId" clId="{F01EFFC7-4740-4852-ADCD-2FC79A740B68}" dt="2025-01-04T00:53:54.629" v="735" actId="20577"/>
        <pc:sldMkLst>
          <pc:docMk/>
          <pc:sldMk cId="3399099372" sldId="261"/>
        </pc:sldMkLst>
        <pc:spChg chg="mod">
          <ac:chgData name="Lauren Martin" userId="6d50f2fd87512064" providerId="LiveId" clId="{F01EFFC7-4740-4852-ADCD-2FC79A740B68}" dt="2025-01-04T00:52:27.331" v="496" actId="20577"/>
          <ac:spMkLst>
            <pc:docMk/>
            <pc:sldMk cId="3399099372" sldId="261"/>
            <ac:spMk id="2" creationId="{F11D8C6F-B13E-2C0D-DCC3-F4AA3A3FA1E3}"/>
          </ac:spMkLst>
        </pc:spChg>
        <pc:spChg chg="mod">
          <ac:chgData name="Lauren Martin" userId="6d50f2fd87512064" providerId="LiveId" clId="{F01EFFC7-4740-4852-ADCD-2FC79A740B68}" dt="2025-01-04T00:53:54.629" v="735" actId="20577"/>
          <ac:spMkLst>
            <pc:docMk/>
            <pc:sldMk cId="3399099372" sldId="261"/>
            <ac:spMk id="8" creationId="{3B9EC61A-9009-61A1-5271-7E8C40183FF4}"/>
          </ac:spMkLst>
        </pc:spChg>
        <pc:picChg chg="mod">
          <ac:chgData name="Lauren Martin" userId="6d50f2fd87512064" providerId="LiveId" clId="{F01EFFC7-4740-4852-ADCD-2FC79A740B68}" dt="2025-01-04T00:52:17.068" v="483" actId="14826"/>
          <ac:picMkLst>
            <pc:docMk/>
            <pc:sldMk cId="3399099372" sldId="261"/>
            <ac:picMk id="3" creationId="{55938968-6F08-D253-9F05-373660414B73}"/>
          </ac:picMkLst>
        </pc:picChg>
      </pc:sldChg>
      <pc:sldChg chg="modSp mod">
        <pc:chgData name="Lauren Martin" userId="6d50f2fd87512064" providerId="LiveId" clId="{F01EFFC7-4740-4852-ADCD-2FC79A740B68}" dt="2025-01-04T00:55:42.240" v="1006" actId="20577"/>
        <pc:sldMkLst>
          <pc:docMk/>
          <pc:sldMk cId="758357300" sldId="262"/>
        </pc:sldMkLst>
        <pc:spChg chg="mod">
          <ac:chgData name="Lauren Martin" userId="6d50f2fd87512064" providerId="LiveId" clId="{F01EFFC7-4740-4852-ADCD-2FC79A740B68}" dt="2025-01-04T00:54:17.780" v="756" actId="20577"/>
          <ac:spMkLst>
            <pc:docMk/>
            <pc:sldMk cId="758357300" sldId="262"/>
            <ac:spMk id="2" creationId="{09B509E5-EC55-6913-426C-B881794A8478}"/>
          </ac:spMkLst>
        </pc:spChg>
        <pc:spChg chg="mod">
          <ac:chgData name="Lauren Martin" userId="6d50f2fd87512064" providerId="LiveId" clId="{F01EFFC7-4740-4852-ADCD-2FC79A740B68}" dt="2025-01-04T00:55:42.240" v="1006" actId="20577"/>
          <ac:spMkLst>
            <pc:docMk/>
            <pc:sldMk cId="758357300" sldId="262"/>
            <ac:spMk id="8" creationId="{876310D0-0DAE-129D-F990-1ED0FB2C742F}"/>
          </ac:spMkLst>
        </pc:spChg>
        <pc:picChg chg="mod">
          <ac:chgData name="Lauren Martin" userId="6d50f2fd87512064" providerId="LiveId" clId="{F01EFFC7-4740-4852-ADCD-2FC79A740B68}" dt="2025-01-04T00:54:06.071" v="736" actId="14826"/>
          <ac:picMkLst>
            <pc:docMk/>
            <pc:sldMk cId="758357300" sldId="262"/>
            <ac:picMk id="5" creationId="{DD548A34-A2EB-FE9B-00BC-CD2E014F72A3}"/>
          </ac:picMkLst>
        </pc:picChg>
      </pc:sldChg>
      <pc:sldChg chg="modSp mod">
        <pc:chgData name="Lauren Martin" userId="6d50f2fd87512064" providerId="LiveId" clId="{F01EFFC7-4740-4852-ADCD-2FC79A740B68}" dt="2025-01-04T00:57:03.560" v="1202" actId="20577"/>
        <pc:sldMkLst>
          <pc:docMk/>
          <pc:sldMk cId="4214896135" sldId="263"/>
        </pc:sldMkLst>
        <pc:spChg chg="mod">
          <ac:chgData name="Lauren Martin" userId="6d50f2fd87512064" providerId="LiveId" clId="{F01EFFC7-4740-4852-ADCD-2FC79A740B68}" dt="2025-01-04T00:56:01.851" v="1014" actId="20577"/>
          <ac:spMkLst>
            <pc:docMk/>
            <pc:sldMk cId="4214896135" sldId="263"/>
            <ac:spMk id="2" creationId="{46C7F99B-7B88-D3DE-1F7E-129E11B3A391}"/>
          </ac:spMkLst>
        </pc:spChg>
        <pc:spChg chg="mod">
          <ac:chgData name="Lauren Martin" userId="6d50f2fd87512064" providerId="LiveId" clId="{F01EFFC7-4740-4852-ADCD-2FC79A740B68}" dt="2025-01-04T00:57:03.560" v="1202" actId="20577"/>
          <ac:spMkLst>
            <pc:docMk/>
            <pc:sldMk cId="4214896135" sldId="263"/>
            <ac:spMk id="8" creationId="{6896F1AA-04E2-5686-0C33-159D2D53971D}"/>
          </ac:spMkLst>
        </pc:spChg>
        <pc:picChg chg="mod">
          <ac:chgData name="Lauren Martin" userId="6d50f2fd87512064" providerId="LiveId" clId="{F01EFFC7-4740-4852-ADCD-2FC79A740B68}" dt="2025-01-04T00:55:53.369" v="1007" actId="14826"/>
          <ac:picMkLst>
            <pc:docMk/>
            <pc:sldMk cId="4214896135" sldId="263"/>
            <ac:picMk id="3" creationId="{1068A068-CE5B-D12B-B2B3-1B4B79D59E9A}"/>
          </ac:picMkLst>
        </pc:picChg>
      </pc:sldChg>
      <pc:sldChg chg="modSp mod">
        <pc:chgData name="Lauren Martin" userId="6d50f2fd87512064" providerId="LiveId" clId="{F01EFFC7-4740-4852-ADCD-2FC79A740B68}" dt="2025-01-04T00:59:00.335" v="1430" actId="20577"/>
        <pc:sldMkLst>
          <pc:docMk/>
          <pc:sldMk cId="2528546415" sldId="264"/>
        </pc:sldMkLst>
        <pc:spChg chg="mod">
          <ac:chgData name="Lauren Martin" userId="6d50f2fd87512064" providerId="LiveId" clId="{F01EFFC7-4740-4852-ADCD-2FC79A740B68}" dt="2025-01-04T00:57:30.971" v="1215" actId="20577"/>
          <ac:spMkLst>
            <pc:docMk/>
            <pc:sldMk cId="2528546415" sldId="264"/>
            <ac:spMk id="2" creationId="{537A4D64-B6DB-78C7-3571-500CEF5F11D2}"/>
          </ac:spMkLst>
        </pc:spChg>
        <pc:spChg chg="mod">
          <ac:chgData name="Lauren Martin" userId="6d50f2fd87512064" providerId="LiveId" clId="{F01EFFC7-4740-4852-ADCD-2FC79A740B68}" dt="2025-01-04T00:59:00.335" v="1430" actId="20577"/>
          <ac:spMkLst>
            <pc:docMk/>
            <pc:sldMk cId="2528546415" sldId="264"/>
            <ac:spMk id="8" creationId="{0B3B6F3B-C48F-AE3E-04AD-8602482185F0}"/>
          </ac:spMkLst>
        </pc:spChg>
        <pc:picChg chg="mod">
          <ac:chgData name="Lauren Martin" userId="6d50f2fd87512064" providerId="LiveId" clId="{F01EFFC7-4740-4852-ADCD-2FC79A740B68}" dt="2025-01-04T00:57:19.752" v="1203" actId="14826"/>
          <ac:picMkLst>
            <pc:docMk/>
            <pc:sldMk cId="2528546415" sldId="264"/>
            <ac:picMk id="5" creationId="{FB800A22-DE70-C1DA-4B53-FF1E52EEE292}"/>
          </ac:picMkLst>
        </pc:picChg>
      </pc:sldChg>
      <pc:sldChg chg="modSp mod">
        <pc:chgData name="Lauren Martin" userId="6d50f2fd87512064" providerId="LiveId" clId="{F01EFFC7-4740-4852-ADCD-2FC79A740B68}" dt="2025-01-04T01:00:19.113" v="1706" actId="20577"/>
        <pc:sldMkLst>
          <pc:docMk/>
          <pc:sldMk cId="1927754300" sldId="265"/>
        </pc:sldMkLst>
        <pc:spChg chg="mod">
          <ac:chgData name="Lauren Martin" userId="6d50f2fd87512064" providerId="LiveId" clId="{F01EFFC7-4740-4852-ADCD-2FC79A740B68}" dt="2025-01-04T00:59:21.074" v="1446" actId="20577"/>
          <ac:spMkLst>
            <pc:docMk/>
            <pc:sldMk cId="1927754300" sldId="265"/>
            <ac:spMk id="2" creationId="{324BF055-2F38-A68B-79AB-E4ECB200BFE0}"/>
          </ac:spMkLst>
        </pc:spChg>
        <pc:spChg chg="mod">
          <ac:chgData name="Lauren Martin" userId="6d50f2fd87512064" providerId="LiveId" clId="{F01EFFC7-4740-4852-ADCD-2FC79A740B68}" dt="2025-01-04T01:00:19.113" v="1706" actId="20577"/>
          <ac:spMkLst>
            <pc:docMk/>
            <pc:sldMk cId="1927754300" sldId="265"/>
            <ac:spMk id="8" creationId="{F1AFC9E1-E4AE-40CC-442D-0E179AF75196}"/>
          </ac:spMkLst>
        </pc:spChg>
        <pc:picChg chg="mod">
          <ac:chgData name="Lauren Martin" userId="6d50f2fd87512064" providerId="LiveId" clId="{F01EFFC7-4740-4852-ADCD-2FC79A740B68}" dt="2025-01-04T00:59:09.507" v="1431" actId="14826"/>
          <ac:picMkLst>
            <pc:docMk/>
            <pc:sldMk cId="1927754300" sldId="265"/>
            <ac:picMk id="3" creationId="{8866FF62-16CC-2DD2-D529-2B34A6C725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257362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05803907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903214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70216668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7113942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7164067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2487704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01822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77316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931292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979765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8177329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295498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75413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254951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470921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980475792"/>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hf sldNum="0" hdr="0" ftr="0" dt="0"/>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a:xfrm>
            <a:off x="208722" y="1710268"/>
            <a:ext cx="10873408" cy="2340565"/>
          </a:xfrm>
        </p:spPr>
        <p:txBody>
          <a:bodyPr/>
          <a:lstStyle/>
          <a:p>
            <a:pPr algn="ctr"/>
            <a:r>
              <a:rPr lang="en-US" sz="3600" dirty="0">
                <a:solidFill>
                  <a:schemeClr val="accent2">
                    <a:lumMod val="75000"/>
                  </a:schemeClr>
                </a:solidFill>
              </a:rPr>
              <a:t>Global Heart of Peace Sponsored</a:t>
            </a:r>
            <a:br>
              <a:rPr lang="en-US" sz="3600" dirty="0">
                <a:solidFill>
                  <a:schemeClr val="accent2">
                    <a:lumMod val="75000"/>
                  </a:schemeClr>
                </a:solidFill>
              </a:rPr>
            </a:br>
            <a:r>
              <a:rPr lang="en-US" sz="36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9</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5B8D4AC5-8D5C-92A9-FC72-FB35E6774DF2}"/>
              </a:ext>
            </a:extLst>
          </p:cNvPr>
          <p:cNvPicPr>
            <a:picLocks noChangeAspect="1"/>
          </p:cNvPicPr>
          <p:nvPr/>
        </p:nvPicPr>
        <p:blipFill>
          <a:blip r:embed="rId2"/>
          <a:stretch>
            <a:fillRect/>
          </a:stretch>
        </p:blipFill>
        <p:spPr>
          <a:xfrm>
            <a:off x="850044" y="723277"/>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dirty="0">
                <a:solidFill>
                  <a:schemeClr val="accent2">
                    <a:lumMod val="75000"/>
                  </a:schemeClr>
                </a:solidFill>
              </a:rPr>
              <a:t>Week 9 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97211" y="984788"/>
            <a:ext cx="9301553" cy="5316621"/>
          </a:xfrm>
        </p:spPr>
        <p:txBody>
          <a:bodyPr>
            <a:normAutofit fontScale="70000" lnSpcReduction="20000"/>
          </a:bodyPr>
          <a:lstStyle/>
          <a:p>
            <a:r>
              <a:rPr lang="en-US" b="1" dirty="0"/>
              <a:t>Day 57 – SERVICE (March 27) - </a:t>
            </a:r>
            <a:r>
              <a:rPr lang="en-US" dirty="0"/>
              <a:t>Dr. Martin Luther King, Jr. said," Everybody can be great, because any body can serve.  You only need a heart  full of grace and a soul generated by love."  Choose one thing you can do to help serve the world.  How would  you enjoy serving?  Make a commitment today to give back to the world in your own unique way.  Every little thing makes a difference.  Serving others makes you feel good about yourself. </a:t>
            </a:r>
          </a:p>
          <a:p>
            <a:r>
              <a:rPr lang="en-US" b="1" dirty="0"/>
              <a:t>Day 58 – CITIZENSHIP (March 28)- </a:t>
            </a:r>
            <a:r>
              <a:rPr lang="en-US" dirty="0"/>
              <a:t>How can you be a better citizen of your community?  You belong to many communities...your family, school, church, and your town.  How can you improve your community today? Think about ways you can bring more peace to your environment. </a:t>
            </a:r>
          </a:p>
          <a:p>
            <a:r>
              <a:rPr lang="en-US" b="1" dirty="0"/>
              <a:t>Day 59 – INTERVENTION (March 29)- </a:t>
            </a:r>
            <a:r>
              <a:rPr lang="en-US" dirty="0"/>
              <a:t>Alcohol and drug abuse cause violence and are a consequence of violence.  We all know someone whose life is affected by some sort of addiction. What can you do to help one of these people in your life?  Encourage them to love themselves enough to reach out for help. Support them through this difficult time, and help them find the help they need. </a:t>
            </a:r>
          </a:p>
          <a:p>
            <a:r>
              <a:rPr lang="en-US" b="1" dirty="0"/>
              <a:t>Day 60 – WITNESSING (March 30)- </a:t>
            </a:r>
            <a:r>
              <a:rPr lang="en-US" dirty="0"/>
              <a:t>Those who practice nonviolence look at injustice and think, "It is possible for this situation to be different." When you see injustice, what can you do to bring about a peaceful change?  How can you stand up for peace in your life? </a:t>
            </a:r>
          </a:p>
          <a:p>
            <a:r>
              <a:rPr lang="en-US" b="1" dirty="0"/>
              <a:t>Day 61 – PEACE (March 31)- </a:t>
            </a:r>
            <a:r>
              <a:rPr lang="en-US" dirty="0"/>
              <a:t>Thich Nhat Hanh wrote," Practice watering seeds of joy and peace and not just seeds of anger and violence, and the elements of war in all of us will be transformed."  If you focus on peace, joy, and love in your life, you will experience more of that.  But if your mind is filled with negativity, it is hard to experience the good in life. </a:t>
            </a:r>
          </a:p>
          <a:p>
            <a:r>
              <a:rPr lang="en-US" b="1" dirty="0"/>
              <a:t>Day 62 – COMMITMENT (April 1)- </a:t>
            </a:r>
            <a:r>
              <a:rPr lang="en-US" dirty="0"/>
              <a:t>Take a moment to think of your commitment to nonviolence.  Are you willing to commit to a nonviolent lifestyle?  What are you willing to change about yourself?  Get with a partner and talk about this. </a:t>
            </a:r>
          </a:p>
          <a:p>
            <a:r>
              <a:rPr lang="en-US" b="1" dirty="0"/>
              <a:t>Day 63 – RELEASE (April 2)- </a:t>
            </a:r>
            <a:r>
              <a:rPr lang="en-US" dirty="0"/>
              <a:t>Today, look back on how far we have come during this 64 daily practices of nonviolence. Make a list of what you need to release in order to be a nonviolent person. Is it your temper, your impatience, your judgmental attitude? Know that you always have a choice, and you can let go of things that do not serve you anymore. You can take your list and burn it, if you'd like. Release what is no longer serving you, and make new commitments to yourself to be more peaceful and loving.  Know that you truly make a difference in the world. </a:t>
            </a:r>
          </a:p>
        </p:txBody>
      </p:sp>
      <p:sp>
        <p:nvSpPr>
          <p:cNvPr id="4" name="TextBox 3">
            <a:extLst>
              <a:ext uri="{FF2B5EF4-FFF2-40B4-BE49-F238E27FC236}">
                <a16:creationId xmlns:a16="http://schemas.microsoft.com/office/drawing/2014/main" id="{9CB8F484-82DE-9DFD-7B93-B172F991D6B3}"/>
              </a:ext>
            </a:extLst>
          </p:cNvPr>
          <p:cNvSpPr txBox="1"/>
          <p:nvPr/>
        </p:nvSpPr>
        <p:spPr>
          <a:xfrm>
            <a:off x="548125" y="6488668"/>
            <a:ext cx="3220753" cy="215444"/>
          </a:xfrm>
          <a:prstGeom prst="rect">
            <a:avLst/>
          </a:prstGeom>
          <a:noFill/>
        </p:spPr>
        <p:txBody>
          <a:bodyPr wrap="none" rtlCol="0">
            <a:spAutoFit/>
          </a:bodyPr>
          <a:lstStyle/>
          <a:p>
            <a:r>
              <a:rPr lang="en-US" sz="800" dirty="0"/>
              <a:t>Document Source</a:t>
            </a:r>
            <a:r>
              <a:rPr lang="en-US" sz="800" dirty="0">
                <a:solidFill>
                  <a:schemeClr val="accent2">
                    <a:lumMod val="75000"/>
                  </a:schemeClr>
                </a:solidFill>
              </a:rPr>
              <a:t>: </a:t>
            </a:r>
            <a:r>
              <a:rPr lang="en-US" sz="800" dirty="0">
                <a:solidFill>
                  <a:schemeClr val="accent2">
                    <a:lumMod val="75000"/>
                  </a:schemeClr>
                </a:solidFill>
                <a:hlinkClick r:id="rId2">
                  <a:extLst>
                    <a:ext uri="{A12FA001-AC4F-418D-AE19-62706E023703}">
                      <ahyp:hlinkClr xmlns:ahyp="http://schemas.microsoft.com/office/drawing/2018/hyperlinkcolor" val="tx"/>
                    </a:ext>
                  </a:extLst>
                </a:hlinkClick>
              </a:rPr>
              <a:t>Microsoft Word - 64-Daily_Practices-TEENS.doc</a:t>
            </a:r>
            <a:endParaRPr lang="en-US" sz="800" dirty="0">
              <a:solidFill>
                <a:schemeClr val="accent2">
                  <a:lumMod val="75000"/>
                </a:schemeClr>
              </a:solidFill>
            </a:endParaRPr>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558065" y="430696"/>
            <a:ext cx="8596668" cy="722243"/>
          </a:xfrm>
        </p:spPr>
        <p:txBody>
          <a:bodyPr/>
          <a:lstStyle/>
          <a:p>
            <a:r>
              <a:rPr lang="en-US" dirty="0">
                <a:solidFill>
                  <a:schemeClr val="accent2">
                    <a:lumMod val="75000"/>
                  </a:schemeClr>
                </a:solidFill>
              </a:rPr>
              <a:t>Day 57: Service</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24948"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solidFill>
                  <a:schemeClr val="bg1"/>
                </a:solidFill>
              </a:rPr>
              <a:t>What does service mean to you?</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In what ways are you in service to others?</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In what ways do you want to be more of service?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Who can best benefit from your unique talents in service?</a:t>
            </a: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58: Citizenship</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083365"/>
            <a:ext cx="6132444" cy="4864076"/>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In what groups do you consider yourself a citizen?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Is citizenship important to you? Why or why not?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responsibilities come with citizenship?</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grow your citizenship?</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l="8085" r="8085"/>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59: Intervention</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How do you know it is time for an intervention?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benefits can an intervention have?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Who should initiate an intervention?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Is there any where in your life that you feel would benefit from an intervention?</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60: Witnessing</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18044"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is important about witnessing versus just seeing?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are you witnessing in your life that you would like to do something about?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Are there places you wished someone would witness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you develop skills in truly witnessing?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l="8085" r="8085"/>
          <a:stretch/>
        </p:blipFill>
        <p:spPr>
          <a:xfrm>
            <a:off x="404191" y="170979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61: Peace</a:t>
            </a: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peace feel like to you?</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know when you are at peace?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exemplify peace?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Why is internal peace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we move from internal peace to global peace?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62: Commitment</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Why is commitment important?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do you struggle the most with commitment?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is the most important thing for you to be committed to?</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Who can benefit most from your commitment?</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63: Release</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a:stretch/>
        </p:blipFill>
        <p:spPr>
          <a:xfrm>
            <a:off x="7848648" y="1514925"/>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34887" y="1514925"/>
            <a:ext cx="6132444" cy="4675233"/>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 you most need to release to find peace?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it feel like to release something that has been holding you back?</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know what and when you need to release?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is stopping you from releasing what needs to be released?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433</TotalTime>
  <Words>926</Words>
  <Application>Microsoft Office PowerPoint</Application>
  <PresentationFormat>Widescreen</PresentationFormat>
  <Paragraphs>91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57: Service</vt:lpstr>
      <vt:lpstr>Day 58: Citizenship</vt:lpstr>
      <vt:lpstr>Day 59: Intervention</vt:lpstr>
      <vt:lpstr>Day 60: Witnessing</vt:lpstr>
      <vt:lpstr>Day 61: Peace</vt:lpstr>
      <vt:lpstr>Day 62: Commitment</vt:lpstr>
      <vt:lpstr>Day 63: Release</vt:lpstr>
      <vt:lpstr>Summary Questions</vt:lpstr>
      <vt:lpstr>Week 9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10</cp:revision>
  <dcterms:created xsi:type="dcterms:W3CDTF">2025-01-02T22:57:53Z</dcterms:created>
  <dcterms:modified xsi:type="dcterms:W3CDTF">2025-01-04T01:03:28Z</dcterms:modified>
</cp:coreProperties>
</file>